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8" r:id="rId4"/>
    <p:sldId id="263" r:id="rId5"/>
    <p:sldId id="259" r:id="rId6"/>
    <p:sldId id="260" r:id="rId7"/>
    <p:sldId id="261" r:id="rId8"/>
    <p:sldId id="257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058E-1E85-4E30-AC98-1F975F53E907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7305-8100-45F8-B67D-85D417827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286124"/>
            <a:ext cx="6000792" cy="150019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педагог -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ученики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43314"/>
            <a:ext cx="7772400" cy="11679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ММО29.03.23\1619498943_24-phonoteka_org-p-fon-karandashi-kraski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28586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28662" y="411481"/>
            <a:ext cx="728667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 -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ученики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eacher\Desktop\ммо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1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9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eacher\Desktop\ммо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8640"/>
            <a:ext cx="821537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eacher\Desktop\ммо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eacher\Desktop\ммо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eacher\Desktop\ммо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Teacher\Desktop\ммо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eacher\Desktop\ммо\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429156" cy="61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ммо\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320480" cy="61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eacher\Desktop\ммо\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615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Desktop\ммо\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60648"/>
            <a:ext cx="412131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eacher\Desktop\ммо\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88843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acher\Desktop\ммо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068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eacher\Desktop\ммо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352928" cy="63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4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10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Креативный педагог - креативные ученики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2023-03-27T14:09:19Z</dcterms:created>
  <dcterms:modified xsi:type="dcterms:W3CDTF">2023-04-02T13:25:16Z</dcterms:modified>
</cp:coreProperties>
</file>