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0" r:id="rId3"/>
    <p:sldId id="264" r:id="rId4"/>
    <p:sldId id="265" r:id="rId5"/>
    <p:sldId id="271" r:id="rId6"/>
    <p:sldId id="268" r:id="rId7"/>
    <p:sldId id="272" r:id="rId8"/>
    <p:sldId id="27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CC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7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320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308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031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290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460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6204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70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713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739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075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272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76C4E-9AEA-4ED0-A002-E8A9C62FA336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79DAD-E77C-4BB6-8EB7-62270235F4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612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4.jpeg"/><Relationship Id="rId7" Type="http://schemas.openxmlformats.org/officeDocument/2006/relationships/image" Target="../media/image14.jpeg"/><Relationship Id="rId12" Type="http://schemas.openxmlformats.org/officeDocument/2006/relationships/image" Target="../media/image18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11" Type="http://schemas.openxmlformats.org/officeDocument/2006/relationships/image" Target="../media/image17.png"/><Relationship Id="rId5" Type="http://schemas.openxmlformats.org/officeDocument/2006/relationships/image" Target="../media/image12.jpeg"/><Relationship Id="rId10" Type="http://schemas.openxmlformats.org/officeDocument/2006/relationships/image" Target="../media/image16.jpeg"/><Relationship Id="rId4" Type="http://schemas.openxmlformats.org/officeDocument/2006/relationships/image" Target="../media/image11.jpeg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4.jpeg"/><Relationship Id="rId7" Type="http://schemas.openxmlformats.org/officeDocument/2006/relationships/image" Target="../media/image14.jpeg"/><Relationship Id="rId12" Type="http://schemas.openxmlformats.org/officeDocument/2006/relationships/image" Target="../media/image19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11" Type="http://schemas.openxmlformats.org/officeDocument/2006/relationships/image" Target="../media/image17.png"/><Relationship Id="rId5" Type="http://schemas.openxmlformats.org/officeDocument/2006/relationships/image" Target="../media/image12.jpeg"/><Relationship Id="rId10" Type="http://schemas.openxmlformats.org/officeDocument/2006/relationships/image" Target="../media/image16.jpeg"/><Relationship Id="rId4" Type="http://schemas.openxmlformats.org/officeDocument/2006/relationships/image" Target="../media/image11.jpeg"/><Relationship Id="rId9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4.jpeg"/><Relationship Id="rId7" Type="http://schemas.openxmlformats.org/officeDocument/2006/relationships/image" Target="../media/image24.jpeg"/><Relationship Id="rId12" Type="http://schemas.openxmlformats.org/officeDocument/2006/relationships/image" Target="../media/image18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11" Type="http://schemas.openxmlformats.org/officeDocument/2006/relationships/image" Target="../media/image17.png"/><Relationship Id="rId5" Type="http://schemas.openxmlformats.org/officeDocument/2006/relationships/image" Target="../media/image22.jpeg"/><Relationship Id="rId10" Type="http://schemas.openxmlformats.org/officeDocument/2006/relationships/image" Target="../media/image26.jpeg"/><Relationship Id="rId4" Type="http://schemas.openxmlformats.org/officeDocument/2006/relationships/image" Target="../media/image21.jpeg"/><Relationship Id="rId9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4.jpeg"/><Relationship Id="rId7" Type="http://schemas.openxmlformats.org/officeDocument/2006/relationships/image" Target="../media/image24.jpeg"/><Relationship Id="rId12" Type="http://schemas.openxmlformats.org/officeDocument/2006/relationships/image" Target="../media/image27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11" Type="http://schemas.openxmlformats.org/officeDocument/2006/relationships/image" Target="../media/image17.png"/><Relationship Id="rId5" Type="http://schemas.openxmlformats.org/officeDocument/2006/relationships/image" Target="../media/image22.jpeg"/><Relationship Id="rId10" Type="http://schemas.openxmlformats.org/officeDocument/2006/relationships/image" Target="../media/image26.jpeg"/><Relationship Id="rId4" Type="http://schemas.openxmlformats.org/officeDocument/2006/relationships/image" Target="../media/image21.jpeg"/><Relationship Id="rId9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avatars.mds.yandex.net/i?id=919b59b8abfbaf2cab3106e7fa058432_l-5339460-images-thumbs&amp;ref=rim&amp;n=13&amp;w=800&amp;h=800" TargetMode="External"/><Relationship Id="rId13" Type="http://schemas.openxmlformats.org/officeDocument/2006/relationships/hyperlink" Target="https://geneticliteracyproject.org/wp-content/uploads/elementor/thumbs/orange-juice01-md-pe55k9fozynom4l9i5oqz24kbs1qy6yceu7ht5ncto.jpg" TargetMode="External"/><Relationship Id="rId18" Type="http://schemas.openxmlformats.org/officeDocument/2006/relationships/hyperlink" Target="https://cdn.culture.ru/images/f002f6cd-d0c5-5e55-9cd6-404f4646fd03" TargetMode="External"/><Relationship Id="rId3" Type="http://schemas.openxmlformats.org/officeDocument/2006/relationships/hyperlink" Target="https://i.pinimg.com/736x/83/ba/b9/83bab99d3c802826bff60393ace4d923.jpg" TargetMode="External"/><Relationship Id="rId21" Type="http://schemas.openxmlformats.org/officeDocument/2006/relationships/hyperlink" Target="https://w7.pngwing.com/pngs/586/837/png-transparent-child-care-dentistry-father-child-child-people-dentistry.png" TargetMode="External"/><Relationship Id="rId7" Type="http://schemas.openxmlformats.org/officeDocument/2006/relationships/hyperlink" Target="https://cdn2.static1-sima-land.com/items/3022437/2/700-nw.jpg" TargetMode="External"/><Relationship Id="rId12" Type="http://schemas.openxmlformats.org/officeDocument/2006/relationships/hyperlink" Target="https://i.pinimg.com/originals/0b/f3/b3/0bf3b3b5910f2ac7d787e9b87ed27010.jpg" TargetMode="External"/><Relationship Id="rId17" Type="http://schemas.openxmlformats.org/officeDocument/2006/relationships/hyperlink" Target="https://lizaalert.org/wp-content/uploads/2020/03/1520675110_48979_large_04716800_-1024x422.jpg" TargetMode="External"/><Relationship Id="rId2" Type="http://schemas.openxmlformats.org/officeDocument/2006/relationships/hyperlink" Target="https://ffont.ru/font/propis" TargetMode="External"/><Relationship Id="rId16" Type="http://schemas.openxmlformats.org/officeDocument/2006/relationships/hyperlink" Target="https://kpravda.ru/wp-content/uploads/2019/11/lyuk_kolodtsa.jpg" TargetMode="External"/><Relationship Id="rId20" Type="http://schemas.openxmlformats.org/officeDocument/2006/relationships/hyperlink" Target="https://pichold.ru/wp-content/uploads/2021/05/48728459_Untitled6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deafbowling.ru/wp-content/uploads/a/6/d/a6d80609ed060f95144eed1e5b2ad44f.jpeg" TargetMode="External"/><Relationship Id="rId11" Type="http://schemas.openxmlformats.org/officeDocument/2006/relationships/hyperlink" Target="https://sub-game.ru/upload/resize_cache/iblock/5ad/1200_1200_140cd750bba9870f18aada2478b24840a/lu190mqrapmf7ulgdghh4jv3k41dlfa2.jpeg" TargetMode="External"/><Relationship Id="rId24" Type="http://schemas.openxmlformats.org/officeDocument/2006/relationships/hyperlink" Target="https://avatars.mds.yandex.net/get-altay/1992662/2a0000016f3c0ce565f651b356e4d878352d/XXL_height" TargetMode="External"/><Relationship Id="rId5" Type="http://schemas.openxmlformats.org/officeDocument/2006/relationships/hyperlink" Target="https://i1.sndcdn.com/artworks-000145957249-kv8ito-t500x500.jpg" TargetMode="External"/><Relationship Id="rId15" Type="http://schemas.openxmlformats.org/officeDocument/2006/relationships/hyperlink" Target="https://img.joomcdn.net/3bec93bbd251bd4da3ff46f0d0fd33d2f7e9b0ac_original.jpeg" TargetMode="External"/><Relationship Id="rId23" Type="http://schemas.openxmlformats.org/officeDocument/2006/relationships/hyperlink" Target="https://ir.ozone.ru/s3/multimedia-3/6114635847.jpg" TargetMode="External"/><Relationship Id="rId10" Type="http://schemas.openxmlformats.org/officeDocument/2006/relationships/hyperlink" Target="https://i.pinimg.com/736x/ca/04/5c/ca045ca7a827997ef13f5e716baf6140.jpg" TargetMode="External"/><Relationship Id="rId19" Type="http://schemas.openxmlformats.org/officeDocument/2006/relationships/hyperlink" Target="https://i.pinimg.com/736x/4b/ae/f5/4baef5d8a862acfe91de3c3b894e53f0.jpg" TargetMode="External"/><Relationship Id="rId4" Type="http://schemas.openxmlformats.org/officeDocument/2006/relationships/hyperlink" Target="https://img.razrisyika.ru/img/243/1200/970584-zahvatyvayuschaya-raskraska-snezhnyy-kom.jpg" TargetMode="External"/><Relationship Id="rId9" Type="http://schemas.openxmlformats.org/officeDocument/2006/relationships/hyperlink" Target="https://i.pinimg.com/originals/9d/80/dd/9d80ddfefc758118f17e862c2a078e74.jpg" TargetMode="External"/><Relationship Id="rId14" Type="http://schemas.openxmlformats.org/officeDocument/2006/relationships/hyperlink" Target="https://i.pinimg.com/736x/71/92/c3/7192c39df0dad6272456ce9ff3fff6ff.jpg" TargetMode="External"/><Relationship Id="rId22" Type="http://schemas.openxmlformats.org/officeDocument/2006/relationships/hyperlink" Target="https://media.baamboozle.com/uploads/images/404270/1668248707_151705.jpe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16300" y="1709739"/>
            <a:ext cx="4953000" cy="1135062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Читаем сами-1</a:t>
            </a:r>
            <a:endParaRPr lang="ru-RU" sz="4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98550" y="5524500"/>
            <a:ext cx="8413750" cy="3238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Тренажер по чтению однослоговых слов с проверкой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5023" y="6364181"/>
            <a:ext cx="2889754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461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300480" y="2255520"/>
            <a:ext cx="1930400" cy="1676400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00480" y="225552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кот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00480" y="2255520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39920" y="2255520"/>
            <a:ext cx="1930400" cy="1676400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39920" y="225552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кит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39920" y="2255520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48280" y="4282440"/>
            <a:ext cx="1930400" cy="1676400"/>
          </a:xfrm>
          <a:prstGeom prst="round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48280" y="428244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к</a:t>
            </a:r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ол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15260" y="4282440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040120" y="4282440"/>
            <a:ext cx="1930400" cy="1676400"/>
          </a:xfrm>
          <a:prstGeom prst="round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35040" y="428244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куб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002020" y="4282440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579360" y="2255520"/>
            <a:ext cx="1930400" cy="1676400"/>
          </a:xfrm>
          <a:prstGeom prst="round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579360" y="225552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ком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579360" y="2228110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02420" y="6364181"/>
            <a:ext cx="2889754" cy="4938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79600" y="609600"/>
            <a:ext cx="7735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Прочитай слова  и проверь себя</a:t>
            </a:r>
            <a:endParaRPr lang="ru-RU" sz="32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405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300480" y="2255520"/>
            <a:ext cx="1930400" cy="1676400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00480" y="225552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кот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00480" y="2255520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39920" y="2255520"/>
            <a:ext cx="1930400" cy="1676400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39920" y="225552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кит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39920" y="2255520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48280" y="4282440"/>
            <a:ext cx="1930400" cy="1676400"/>
          </a:xfrm>
          <a:prstGeom prst="round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48280" y="428244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FF0000"/>
                </a:solidFill>
                <a:latin typeface="Propisi" panose="02000508030000020003" pitchFamily="2" charset="0"/>
              </a:rPr>
              <a:t>к</a:t>
            </a:r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ол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43200" y="4282440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040120" y="4282440"/>
            <a:ext cx="1930400" cy="1676400"/>
          </a:xfrm>
          <a:prstGeom prst="round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35040" y="428244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куб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065520" y="4282440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579360" y="2255520"/>
            <a:ext cx="1930400" cy="1676400"/>
          </a:xfrm>
          <a:prstGeom prst="round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579360" y="225552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ком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579360" y="2255520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02420" y="6364181"/>
            <a:ext cx="2889754" cy="4938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7600" y="431800"/>
            <a:ext cx="6610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Propisi" panose="02000508030000020003" pitchFamily="2" charset="0"/>
              </a:rPr>
              <a:t>Прочитай слова и проверь себя</a:t>
            </a:r>
            <a:endParaRPr lang="ru-RU" sz="4800" dirty="0">
              <a:latin typeface="Propisi" panose="0200050803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602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58295" y="1778027"/>
            <a:ext cx="1930400" cy="1676400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73610" y="175770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лак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2376" y="1757707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58635" y="1778027"/>
            <a:ext cx="1930400" cy="1676400"/>
          </a:xfrm>
          <a:prstGeom prst="round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79655" y="177802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лук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3185" y="1757707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72352" y="1778027"/>
            <a:ext cx="1930400" cy="1676400"/>
          </a:xfrm>
          <a:prstGeom prst="round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72352" y="175770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луг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51332" y="1757707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952560" y="4155440"/>
            <a:ext cx="1930400" cy="1676400"/>
          </a:xfrm>
          <a:prstGeom prst="round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968211" y="417576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люк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41214" y="4163087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074660" y="1780540"/>
            <a:ext cx="1930400" cy="1676400"/>
          </a:xfrm>
          <a:prstGeom prst="round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095679" y="176786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лев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085121" y="1739927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465334" y="4155440"/>
            <a:ext cx="1930400" cy="1676400"/>
          </a:xfrm>
          <a:prstGeom prst="roundRect">
            <a:avLst/>
          </a:prstGeom>
          <a:blipFill dpi="0" rotWithShape="1"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465334" y="415544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лис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440038" y="4175760"/>
            <a:ext cx="1930400" cy="1676400"/>
          </a:xfrm>
          <a:prstGeom prst="roundRect">
            <a:avLst/>
          </a:prstGeom>
          <a:blipFill dpi="0" rotWithShape="1">
            <a:blip r:embed="rId9">
              <a:alphaModFix amt="0"/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978108" y="4165600"/>
            <a:ext cx="1930400" cy="1676400"/>
          </a:xfrm>
          <a:prstGeom prst="roundRect">
            <a:avLst/>
          </a:prstGeom>
          <a:blipFill dpi="0" rotWithShape="1"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978108" y="414528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лес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993759" y="4124960"/>
            <a:ext cx="1930400" cy="1676400"/>
          </a:xfrm>
          <a:prstGeom prst="roundRect">
            <a:avLst/>
          </a:prstGeom>
          <a:blipFill>
            <a:blip r:embed="rId9">
              <a:alphaModFix amt="0"/>
            </a:blip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88620" y="6321506"/>
            <a:ext cx="3194581" cy="53649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91710" y="563847"/>
            <a:ext cx="7949873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655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58295" y="1778027"/>
            <a:ext cx="1930400" cy="1676400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73610" y="175770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лак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0407" y="1767867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58635" y="1778027"/>
            <a:ext cx="1930400" cy="1676400"/>
          </a:xfrm>
          <a:prstGeom prst="round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79655" y="177802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лук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3950" y="1788187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72352" y="1778027"/>
            <a:ext cx="1930400" cy="1676400"/>
          </a:xfrm>
          <a:prstGeom prst="round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72352" y="175770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луг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66647" y="1757707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952560" y="4155440"/>
            <a:ext cx="1930400" cy="1676400"/>
          </a:xfrm>
          <a:prstGeom prst="round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968211" y="417576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люк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68211" y="4165600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074660" y="1780540"/>
            <a:ext cx="1930400" cy="1676400"/>
          </a:xfrm>
          <a:prstGeom prst="round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095679" y="176786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лев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085170" y="1767867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465334" y="4155440"/>
            <a:ext cx="1930400" cy="1676400"/>
          </a:xfrm>
          <a:prstGeom prst="roundRect">
            <a:avLst/>
          </a:prstGeom>
          <a:blipFill dpi="0" rotWithShape="1"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465334" y="415544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лис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457509" y="4175760"/>
            <a:ext cx="1930400" cy="1676400"/>
          </a:xfrm>
          <a:prstGeom prst="roundRect">
            <a:avLst/>
          </a:prstGeom>
          <a:blipFill dpi="0" rotWithShape="1">
            <a:blip r:embed="rId9">
              <a:alphaModFix amt="0"/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978108" y="4165600"/>
            <a:ext cx="1930400" cy="1676400"/>
          </a:xfrm>
          <a:prstGeom prst="roundRect">
            <a:avLst/>
          </a:prstGeom>
          <a:blipFill dpi="0" rotWithShape="1"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978108" y="414528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лес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978108" y="4145280"/>
            <a:ext cx="1930400" cy="1676400"/>
          </a:xfrm>
          <a:prstGeom prst="roundRect">
            <a:avLst/>
          </a:prstGeom>
          <a:blipFill>
            <a:blip r:embed="rId9">
              <a:alphaModFix amt="0"/>
            </a:blip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88620" y="6321506"/>
            <a:ext cx="3194581" cy="5364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55213" y="267147"/>
            <a:ext cx="7071973" cy="130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880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58295" y="1778027"/>
            <a:ext cx="1930400" cy="1676400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8329" y="175770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сон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47785" y="1751425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58635" y="1778027"/>
            <a:ext cx="1930400" cy="1676400"/>
          </a:xfrm>
          <a:prstGeom prst="round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7616" y="1775514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сок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16597" y="1738671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72352" y="1778027"/>
            <a:ext cx="1930400" cy="1676400"/>
          </a:xfrm>
          <a:prstGeom prst="round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69485" y="175770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суп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51333" y="1738671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952560" y="4155440"/>
            <a:ext cx="1930400" cy="1676400"/>
          </a:xfrm>
          <a:prstGeom prst="roundRect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952560" y="4160574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сын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52560" y="4150306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074660" y="1780540"/>
            <a:ext cx="1930400" cy="1676400"/>
          </a:xfrm>
          <a:prstGeom prst="round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100456" y="1794565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сад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100456" y="1794565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465334" y="4155440"/>
            <a:ext cx="1930400" cy="1676400"/>
          </a:xfrm>
          <a:prstGeom prst="roundRect">
            <a:avLst/>
          </a:prstGeom>
          <a:blipFill dpi="0" rotWithShape="1"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457508" y="415292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сыр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449682" y="4152927"/>
            <a:ext cx="1930400" cy="1676400"/>
          </a:xfrm>
          <a:prstGeom prst="roundRect">
            <a:avLst/>
          </a:prstGeom>
          <a:blipFill dpi="0" rotWithShape="1">
            <a:blip r:embed="rId9">
              <a:alphaModFix amt="0"/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978108" y="4165600"/>
            <a:ext cx="1930400" cy="1676400"/>
          </a:xfrm>
          <a:prstGeom prst="roundRect">
            <a:avLst/>
          </a:prstGeom>
          <a:blipFill dpi="0" rotWithShape="1">
            <a:blip r:embed="rId10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970282" y="416560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сор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946804" y="4178354"/>
            <a:ext cx="1930400" cy="1676400"/>
          </a:xfrm>
          <a:prstGeom prst="roundRect">
            <a:avLst/>
          </a:prstGeom>
          <a:blipFill>
            <a:blip r:embed="rId9">
              <a:alphaModFix amt="0"/>
            </a:blip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88620" y="6321506"/>
            <a:ext cx="3194581" cy="5364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23211" y="539113"/>
            <a:ext cx="7949873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1186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58295" y="1778027"/>
            <a:ext cx="1930400" cy="1676400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8329" y="175770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сон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4744" y="1750169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58635" y="1778027"/>
            <a:ext cx="1930400" cy="1676400"/>
          </a:xfrm>
          <a:prstGeom prst="round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7616" y="1775514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сок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48126" y="1785674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72352" y="1778027"/>
            <a:ext cx="1930400" cy="1676400"/>
          </a:xfrm>
          <a:prstGeom prst="round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69485" y="175770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суп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98148" y="1775514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952560" y="4155440"/>
            <a:ext cx="1930400" cy="1676400"/>
          </a:xfrm>
          <a:prstGeom prst="roundRect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952560" y="4160574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сын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44734" y="4141415"/>
            <a:ext cx="1930400" cy="1676400"/>
          </a:xfrm>
          <a:prstGeom prst="round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074660" y="1780540"/>
            <a:ext cx="1930400" cy="1676400"/>
          </a:xfrm>
          <a:prstGeom prst="round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100456" y="1794565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сад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087558" y="1774245"/>
            <a:ext cx="1930400" cy="1676400"/>
          </a:xfrm>
          <a:prstGeom prst="roundRect">
            <a:avLst/>
          </a:prstGeom>
          <a:blipFill>
            <a:blip r:embed="rId3">
              <a:alphaModFix amt="0"/>
            </a:blip>
            <a:tile tx="0" ty="0" sx="100000" sy="100000" flip="none" algn="tl"/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465334" y="4155440"/>
            <a:ext cx="1930400" cy="1676400"/>
          </a:xfrm>
          <a:prstGeom prst="roundRect">
            <a:avLst/>
          </a:prstGeom>
          <a:blipFill dpi="0" rotWithShape="1"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457508" y="4152927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сыр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441856" y="4160574"/>
            <a:ext cx="1930400" cy="1676400"/>
          </a:xfrm>
          <a:prstGeom prst="roundRect">
            <a:avLst/>
          </a:prstGeom>
          <a:blipFill dpi="0" rotWithShape="1">
            <a:blip r:embed="rId9">
              <a:alphaModFix amt="0"/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978108" y="4165600"/>
            <a:ext cx="1930400" cy="1676400"/>
          </a:xfrm>
          <a:prstGeom prst="roundRect">
            <a:avLst/>
          </a:prstGeom>
          <a:blipFill dpi="0" rotWithShape="1">
            <a:blip r:embed="rId10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970282" y="4165600"/>
            <a:ext cx="1930400" cy="167640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Propisi" panose="02000508030000020003" pitchFamily="2" charset="0"/>
              </a:rPr>
              <a:t>сор</a:t>
            </a:r>
            <a:endParaRPr lang="ru-RU" sz="4800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985934" y="4152927"/>
            <a:ext cx="1930400" cy="1676400"/>
          </a:xfrm>
          <a:prstGeom prst="roundRect">
            <a:avLst/>
          </a:prstGeom>
          <a:blipFill>
            <a:blip r:embed="rId9">
              <a:alphaModFix amt="0"/>
            </a:blip>
            <a:stretch>
              <a:fillRect/>
            </a:stretch>
          </a:blip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88620" y="6321506"/>
            <a:ext cx="3194581" cy="5364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62161" y="245075"/>
            <a:ext cx="7071973" cy="136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5535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17700" y="502334"/>
            <a:ext cx="8288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Arial Black" panose="020B0A04020102020204" pitchFamily="34" charset="0"/>
              </a:rPr>
              <a:t>Использованные ресурсы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2200" y="1524000"/>
            <a:ext cx="6387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>
                <a:hlinkClick r:id="rId2"/>
              </a:rPr>
              <a:t>https://ffont.ru/font/propis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/>
              <a:t>кит </a:t>
            </a:r>
            <a:r>
              <a:rPr lang="ru-RU" u="sng" dirty="0">
                <a:hlinkClick r:id="rId3"/>
              </a:rPr>
              <a:t>https://i.pinimg.com/736x/83/ba/b9/83bab99d3c802826bff60393ace4d923.jpg</a:t>
            </a:r>
            <a:endParaRPr lang="ru-RU" dirty="0"/>
          </a:p>
          <a:p>
            <a:r>
              <a:rPr lang="ru-RU" dirty="0"/>
              <a:t>ком </a:t>
            </a:r>
            <a:r>
              <a:rPr lang="ru-RU" u="sng" dirty="0">
                <a:hlinkClick r:id="rId4"/>
              </a:rPr>
              <a:t>https://img.razrisyika.ru/img/243/1200/970584-zahvatyvayuschaya-raskraska-snezhnyy-kom.jpg</a:t>
            </a:r>
            <a:endParaRPr lang="ru-RU" dirty="0"/>
          </a:p>
          <a:p>
            <a:r>
              <a:rPr lang="ru-RU" dirty="0"/>
              <a:t>куб </a:t>
            </a:r>
            <a:r>
              <a:rPr lang="ru-RU" u="sng" dirty="0">
                <a:hlinkClick r:id="rId5"/>
              </a:rPr>
              <a:t>https://i1.sndcdn.com/artworks-000145957249-kv8ito-t500x500.jpg</a:t>
            </a:r>
            <a:endParaRPr lang="ru-RU" dirty="0"/>
          </a:p>
          <a:p>
            <a:r>
              <a:rPr lang="ru-RU" dirty="0"/>
              <a:t>кол </a:t>
            </a:r>
            <a:r>
              <a:rPr lang="ru-RU" u="sng" dirty="0">
                <a:hlinkClick r:id="rId6"/>
              </a:rPr>
              <a:t>https://deafbowling.ru/wp-content/uploads/a/6/d/a6d80609ed060f95144eed1e5b2ad44f.jpeg</a:t>
            </a:r>
            <a:endParaRPr lang="ru-RU" dirty="0"/>
          </a:p>
          <a:p>
            <a:r>
              <a:rPr lang="ru-RU" dirty="0"/>
              <a:t>лак </a:t>
            </a:r>
            <a:r>
              <a:rPr lang="ru-RU" u="sng" dirty="0">
                <a:hlinkClick r:id="rId7"/>
              </a:rPr>
              <a:t>https://cdn2.static1-sima-land.com/items/3022437/2/700-nw.jpg</a:t>
            </a:r>
            <a:endParaRPr lang="ru-RU" dirty="0"/>
          </a:p>
          <a:p>
            <a:r>
              <a:rPr lang="ru-RU" dirty="0"/>
              <a:t>лук </a:t>
            </a:r>
            <a:r>
              <a:rPr lang="ru-RU" u="sng" dirty="0">
                <a:hlinkClick r:id="rId8"/>
              </a:rPr>
              <a:t>https://avatars.mds.yandex.net/i?id=919b59b8abfbaf2cab3106e7fa058432_l-5339460-images-thumbs&amp;ref=rim&amp;n=13&amp;w=800&amp;h=800</a:t>
            </a:r>
            <a:endParaRPr lang="ru-RU" dirty="0"/>
          </a:p>
          <a:p>
            <a:r>
              <a:rPr lang="ru-RU" dirty="0"/>
              <a:t>лис </a:t>
            </a:r>
            <a:r>
              <a:rPr lang="ru-RU" u="sng" dirty="0">
                <a:hlinkClick r:id="rId9"/>
              </a:rPr>
              <a:t>https://i.pinimg.com/originals/9d/80/dd/9d80ddfefc758118f17e862c2a078e74.jpg</a:t>
            </a:r>
            <a:endParaRPr lang="ru-RU" dirty="0"/>
          </a:p>
          <a:p>
            <a:r>
              <a:rPr lang="ru-RU" dirty="0"/>
              <a:t>лис </a:t>
            </a:r>
            <a:r>
              <a:rPr lang="ru-RU" u="sng" dirty="0">
                <a:hlinkClick r:id="rId10"/>
              </a:rPr>
              <a:t>https://i.pinimg.com/736x/ca/04/5c/ca045ca7a827997ef13f5e716baf6140.jpg</a:t>
            </a:r>
            <a:endParaRPr lang="ru-RU" dirty="0"/>
          </a:p>
          <a:p>
            <a:r>
              <a:rPr lang="ru-RU" dirty="0"/>
              <a:t>лес </a:t>
            </a:r>
            <a:r>
              <a:rPr lang="ru-RU" u="sng" dirty="0">
                <a:hlinkClick r:id="rId11"/>
              </a:rPr>
              <a:t>https://sub-game.ru/upload/resize_cache/iblock/5ad/1200_1200_140cd750bba9870f18aada2478b24840a/lu190mqrapmf7ulgdghh4jv3k41dlfa2.jpeg</a:t>
            </a:r>
            <a:endParaRPr lang="ru-RU" dirty="0"/>
          </a:p>
          <a:p>
            <a:r>
              <a:rPr lang="ru-RU" dirty="0"/>
              <a:t>сад </a:t>
            </a:r>
            <a:r>
              <a:rPr lang="ru-RU" u="sng" dirty="0">
                <a:hlinkClick r:id="rId12"/>
              </a:rPr>
              <a:t>https://i.pinimg.com/originals/0b/f3/b3/0bf3b3b5910f2ac7d787e9b87ed27010.jpg</a:t>
            </a:r>
            <a:endParaRPr lang="ru-RU" dirty="0"/>
          </a:p>
          <a:p>
            <a:r>
              <a:rPr lang="ru-RU" dirty="0"/>
              <a:t>сок </a:t>
            </a:r>
            <a:r>
              <a:rPr lang="ru-RU" u="sng" dirty="0">
                <a:hlinkClick r:id="rId13"/>
              </a:rPr>
              <a:t>https://geneticliteracyproject.org/wp-content/uploads/elementor/thumbs/orange-juice01-md-pe55k9fozynom4l9i5oqz24kbs1qy6yceu7ht5ncto.jpg</a:t>
            </a:r>
            <a:endParaRPr lang="ru-RU" dirty="0"/>
          </a:p>
          <a:p>
            <a:r>
              <a:rPr lang="ru-RU" dirty="0"/>
              <a:t>сом </a:t>
            </a:r>
            <a:r>
              <a:rPr lang="ru-RU" u="sng" dirty="0">
                <a:hlinkClick r:id="rId14"/>
              </a:rPr>
              <a:t>https://i.pinimg.com/736x/71/92/c3/7192c39df0dad6272456ce9ff3fff6ff.jpg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6172200" y="1524000"/>
            <a:ext cx="5321300" cy="4891089"/>
          </a:xfrm>
        </p:spPr>
        <p:txBody>
          <a:bodyPr>
            <a:normAutofit fontScale="40000" lnSpcReduction="20000"/>
          </a:bodyPr>
          <a:lstStyle/>
          <a:p>
            <a:r>
              <a:rPr lang="ru-RU" dirty="0"/>
              <a:t>лев </a:t>
            </a:r>
            <a:r>
              <a:rPr lang="ru-RU" u="sng" dirty="0">
                <a:hlinkClick r:id="rId15"/>
              </a:rPr>
              <a:t>https://img.joomcdn.net/3bec93bbd251bd4da3ff46f0d0fd33d2f7e9b0ac_original.jpeg</a:t>
            </a:r>
            <a:endParaRPr lang="ru-RU" dirty="0"/>
          </a:p>
          <a:p>
            <a:r>
              <a:rPr lang="ru-RU" dirty="0"/>
              <a:t>люк </a:t>
            </a:r>
            <a:r>
              <a:rPr lang="ru-RU" u="sng" dirty="0">
                <a:hlinkClick r:id="rId16"/>
              </a:rPr>
              <a:t>https://kpravda.ru/wp-content/uploads/2019/11/lyuk_kolodtsa.jpg</a:t>
            </a:r>
            <a:endParaRPr lang="ru-RU" dirty="0"/>
          </a:p>
          <a:p>
            <a:r>
              <a:rPr lang="ru-RU" dirty="0"/>
              <a:t>люк  </a:t>
            </a:r>
            <a:r>
              <a:rPr lang="ru-RU" u="sng" dirty="0">
                <a:hlinkClick r:id="rId17"/>
              </a:rPr>
              <a:t>https://lizaalert.org/wp-content/uploads/2020/03/1520675110_48979_large_04716800_-1024x422.jpg</a:t>
            </a:r>
            <a:endParaRPr lang="ru-RU" dirty="0"/>
          </a:p>
          <a:p>
            <a:r>
              <a:rPr lang="ru-RU" dirty="0"/>
              <a:t>луг </a:t>
            </a:r>
            <a:r>
              <a:rPr lang="ru-RU" u="sng" dirty="0">
                <a:hlinkClick r:id="rId18"/>
              </a:rPr>
              <a:t>https://cdn.culture.ru/images/f002f6cd-d0c5-5e55-9cd6-404f4646fd03</a:t>
            </a:r>
            <a:endParaRPr lang="ru-RU" dirty="0"/>
          </a:p>
          <a:p>
            <a:r>
              <a:rPr lang="ru-RU" dirty="0"/>
              <a:t>сор </a:t>
            </a:r>
            <a:r>
              <a:rPr lang="ru-RU" u="sng" dirty="0">
                <a:hlinkClick r:id="rId19"/>
              </a:rPr>
              <a:t>https://i.pinimg.com/736x/4b/ae/f5/4baef5d8a862acfe91de3c3b894e53f0.jpg</a:t>
            </a:r>
            <a:endParaRPr lang="ru-RU" dirty="0"/>
          </a:p>
          <a:p>
            <a:r>
              <a:rPr lang="ru-RU" dirty="0"/>
              <a:t>сыр </a:t>
            </a:r>
            <a:r>
              <a:rPr lang="ru-RU" u="sng" dirty="0">
                <a:hlinkClick r:id="rId20"/>
              </a:rPr>
              <a:t>https://pichold.ru/wp-content/uploads/2021/05/48728459_Untitled6.jpg</a:t>
            </a:r>
            <a:endParaRPr lang="ru-RU" dirty="0"/>
          </a:p>
          <a:p>
            <a:r>
              <a:rPr lang="ru-RU" dirty="0"/>
              <a:t>сын </a:t>
            </a:r>
            <a:r>
              <a:rPr lang="ru-RU" u="sng" dirty="0">
                <a:hlinkClick r:id="rId21"/>
              </a:rPr>
              <a:t>https://w7.pngwing.com/pngs/586/837/png-transparent-child-care-dentistry-father-child-child-people-dentistry.png</a:t>
            </a:r>
            <a:endParaRPr lang="ru-RU" dirty="0"/>
          </a:p>
          <a:p>
            <a:r>
              <a:rPr lang="ru-RU" dirty="0"/>
              <a:t>сын </a:t>
            </a:r>
            <a:r>
              <a:rPr lang="ru-RU" u="sng" dirty="0">
                <a:hlinkClick r:id="rId22"/>
              </a:rPr>
              <a:t>https://media.baamboozle.com/uploads/images/404270/1668248707_151705.jpeg</a:t>
            </a:r>
            <a:endParaRPr lang="ru-RU" dirty="0"/>
          </a:p>
          <a:p>
            <a:r>
              <a:rPr lang="ru-RU" dirty="0"/>
              <a:t>сон </a:t>
            </a:r>
            <a:r>
              <a:rPr lang="ru-RU" u="sng" dirty="0">
                <a:hlinkClick r:id="rId23"/>
              </a:rPr>
              <a:t>https://ir.ozone.ru/s3/multimedia-3/6114635847.jpg</a:t>
            </a:r>
            <a:endParaRPr lang="ru-RU" dirty="0"/>
          </a:p>
          <a:p>
            <a:r>
              <a:rPr lang="ru-RU" dirty="0"/>
              <a:t>суп </a:t>
            </a:r>
            <a:r>
              <a:rPr lang="ru-RU" u="sng" dirty="0">
                <a:hlinkClick r:id="rId24"/>
              </a:rPr>
              <a:t>https://avatars.mds.yandex.net/get-altay/1992662/2a0000016f3c0ce565f651b356e4d878352d/XXL_height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952290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152</Words>
  <Application>Microsoft Office PowerPoint</Application>
  <PresentationFormat>Произвольный</PresentationFormat>
  <Paragraphs>66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Читаем сами-1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UEV</dc:creator>
  <cp:lastModifiedBy>Аll</cp:lastModifiedBy>
  <cp:revision>90</cp:revision>
  <dcterms:created xsi:type="dcterms:W3CDTF">2024-02-08T02:59:43Z</dcterms:created>
  <dcterms:modified xsi:type="dcterms:W3CDTF">2024-10-25T08:41:22Z</dcterms:modified>
</cp:coreProperties>
</file>