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slideshow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9" r:id="rId2"/>
    <p:sldId id="274" r:id="rId3"/>
    <p:sldId id="278" r:id="rId4"/>
    <p:sldId id="270" r:id="rId5"/>
    <p:sldId id="264" r:id="rId6"/>
    <p:sldId id="265" r:id="rId7"/>
    <p:sldId id="271" r:id="rId8"/>
    <p:sldId id="275" r:id="rId9"/>
    <p:sldId id="279" r:id="rId10"/>
    <p:sldId id="276" r:id="rId11"/>
    <p:sldId id="281" r:id="rId12"/>
    <p:sldId id="277" r:id="rId13"/>
    <p:sldId id="282" r:id="rId14"/>
    <p:sldId id="273" r:id="rId15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ECC82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20016" autoAdjust="0"/>
    <p:restoredTop sz="94660"/>
  </p:normalViewPr>
  <p:slideViewPr>
    <p:cSldViewPr snapToGrid="0">
      <p:cViewPr>
        <p:scale>
          <a:sx n="100" d="100"/>
          <a:sy n="100" d="100"/>
        </p:scale>
        <p:origin x="-474" y="-33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576C4E-9AEA-4ED0-A002-E8A9C62FA336}" type="datetimeFigureOut">
              <a:rPr lang="ru-RU" smtClean="0"/>
              <a:pPr/>
              <a:t>25.10.2024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079DAD-E77C-4BB6-8EB7-62270235F41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5232026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576C4E-9AEA-4ED0-A002-E8A9C62FA336}" type="datetimeFigureOut">
              <a:rPr lang="ru-RU" smtClean="0"/>
              <a:pPr/>
              <a:t>25.10.2024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079DAD-E77C-4BB6-8EB7-62270235F41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9830813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576C4E-9AEA-4ED0-A002-E8A9C62FA336}" type="datetimeFigureOut">
              <a:rPr lang="ru-RU" smtClean="0"/>
              <a:pPr/>
              <a:t>25.10.2024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079DAD-E77C-4BB6-8EB7-62270235F41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0203128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576C4E-9AEA-4ED0-A002-E8A9C62FA336}" type="datetimeFigureOut">
              <a:rPr lang="ru-RU" smtClean="0"/>
              <a:pPr/>
              <a:t>25.10.2024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079DAD-E77C-4BB6-8EB7-62270235F41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7629005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576C4E-9AEA-4ED0-A002-E8A9C62FA336}" type="datetimeFigureOut">
              <a:rPr lang="ru-RU" smtClean="0"/>
              <a:pPr/>
              <a:t>25.10.2024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079DAD-E77C-4BB6-8EB7-62270235F41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1846035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576C4E-9AEA-4ED0-A002-E8A9C62FA336}" type="datetimeFigureOut">
              <a:rPr lang="ru-RU" smtClean="0"/>
              <a:pPr/>
              <a:t>25.10.2024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079DAD-E77C-4BB6-8EB7-62270235F41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1162045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576C4E-9AEA-4ED0-A002-E8A9C62FA336}" type="datetimeFigureOut">
              <a:rPr lang="ru-RU" smtClean="0"/>
              <a:pPr/>
              <a:t>25.10.2024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079DAD-E77C-4BB6-8EB7-62270235F41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727084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576C4E-9AEA-4ED0-A002-E8A9C62FA336}" type="datetimeFigureOut">
              <a:rPr lang="ru-RU" smtClean="0"/>
              <a:pPr/>
              <a:t>25.10.2024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079DAD-E77C-4BB6-8EB7-62270235F41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1071305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576C4E-9AEA-4ED0-A002-E8A9C62FA336}" type="datetimeFigureOut">
              <a:rPr lang="ru-RU" smtClean="0"/>
              <a:pPr/>
              <a:t>25.10.2024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079DAD-E77C-4BB6-8EB7-62270235F41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9773963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576C4E-9AEA-4ED0-A002-E8A9C62FA336}" type="datetimeFigureOut">
              <a:rPr lang="ru-RU" smtClean="0"/>
              <a:pPr/>
              <a:t>25.10.2024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079DAD-E77C-4BB6-8EB7-62270235F41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4607555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576C4E-9AEA-4ED0-A002-E8A9C62FA336}" type="datetimeFigureOut">
              <a:rPr lang="ru-RU" smtClean="0"/>
              <a:pPr/>
              <a:t>25.10.2024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079DAD-E77C-4BB6-8EB7-62270235F41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5027254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em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576C4E-9AEA-4ED0-A002-E8A9C62FA336}" type="datetimeFigureOut">
              <a:rPr lang="ru-RU" smtClean="0"/>
              <a:pPr/>
              <a:t>25.10.2024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079DAD-E77C-4BB6-8EB7-62270235F41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861246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3" Type="http://schemas.openxmlformats.org/officeDocument/2006/relationships/image" Target="../media/image4.jpeg"/><Relationship Id="rId7" Type="http://schemas.openxmlformats.org/officeDocument/2006/relationships/image" Target="../media/image37.jpeg"/><Relationship Id="rId12" Type="http://schemas.openxmlformats.org/officeDocument/2006/relationships/image" Target="../media/image21.pn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6.jpeg"/><Relationship Id="rId11" Type="http://schemas.openxmlformats.org/officeDocument/2006/relationships/image" Target="../media/image20.png"/><Relationship Id="rId5" Type="http://schemas.openxmlformats.org/officeDocument/2006/relationships/image" Target="../media/image35.jpeg"/><Relationship Id="rId10" Type="http://schemas.openxmlformats.org/officeDocument/2006/relationships/image" Target="../media/image39.jpeg"/><Relationship Id="rId4" Type="http://schemas.openxmlformats.org/officeDocument/2006/relationships/image" Target="../media/image34.jpeg"/><Relationship Id="rId9" Type="http://schemas.openxmlformats.org/officeDocument/2006/relationships/image" Target="../media/image9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jpeg"/><Relationship Id="rId3" Type="http://schemas.openxmlformats.org/officeDocument/2006/relationships/image" Target="../media/image4.jpeg"/><Relationship Id="rId7" Type="http://schemas.openxmlformats.org/officeDocument/2006/relationships/image" Target="../media/image33.jpeg"/><Relationship Id="rId12" Type="http://schemas.openxmlformats.org/officeDocument/2006/relationships/image" Target="../media/image23.pn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8.png"/><Relationship Id="rId11" Type="http://schemas.openxmlformats.org/officeDocument/2006/relationships/image" Target="../media/image20.png"/><Relationship Id="rId5" Type="http://schemas.openxmlformats.org/officeDocument/2006/relationships/image" Target="../media/image36.jpeg"/><Relationship Id="rId10" Type="http://schemas.openxmlformats.org/officeDocument/2006/relationships/image" Target="../media/image39.jpeg"/><Relationship Id="rId4" Type="http://schemas.openxmlformats.org/officeDocument/2006/relationships/image" Target="../media/image40.jpeg"/><Relationship Id="rId9" Type="http://schemas.openxmlformats.org/officeDocument/2006/relationships/image" Target="../media/image9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jpeg"/><Relationship Id="rId3" Type="http://schemas.openxmlformats.org/officeDocument/2006/relationships/image" Target="../media/image4.jpeg"/><Relationship Id="rId7" Type="http://schemas.openxmlformats.org/officeDocument/2006/relationships/image" Target="../media/image46.jpeg"/><Relationship Id="rId12" Type="http://schemas.openxmlformats.org/officeDocument/2006/relationships/image" Target="../media/image21.pn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5.jpeg"/><Relationship Id="rId11" Type="http://schemas.openxmlformats.org/officeDocument/2006/relationships/image" Target="../media/image20.png"/><Relationship Id="rId5" Type="http://schemas.openxmlformats.org/officeDocument/2006/relationships/image" Target="../media/image44.jpeg"/><Relationship Id="rId10" Type="http://schemas.openxmlformats.org/officeDocument/2006/relationships/image" Target="../media/image48.jpeg"/><Relationship Id="rId4" Type="http://schemas.openxmlformats.org/officeDocument/2006/relationships/image" Target="../media/image43.jpeg"/><Relationship Id="rId9" Type="http://schemas.openxmlformats.org/officeDocument/2006/relationships/image" Target="../media/image9.jpe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.png"/><Relationship Id="rId3" Type="http://schemas.openxmlformats.org/officeDocument/2006/relationships/image" Target="../media/image4.jpeg"/><Relationship Id="rId7" Type="http://schemas.openxmlformats.org/officeDocument/2006/relationships/image" Target="../media/image51.png"/><Relationship Id="rId12" Type="http://schemas.openxmlformats.org/officeDocument/2006/relationships/image" Target="../media/image23.png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0.jpeg"/><Relationship Id="rId11" Type="http://schemas.openxmlformats.org/officeDocument/2006/relationships/image" Target="../media/image20.png"/><Relationship Id="rId5" Type="http://schemas.openxmlformats.org/officeDocument/2006/relationships/image" Target="../media/image44.jpeg"/><Relationship Id="rId10" Type="http://schemas.openxmlformats.org/officeDocument/2006/relationships/image" Target="../media/image48.jpeg"/><Relationship Id="rId4" Type="http://schemas.openxmlformats.org/officeDocument/2006/relationships/image" Target="../media/image49.jpeg"/><Relationship Id="rId9" Type="http://schemas.openxmlformats.org/officeDocument/2006/relationships/image" Target="../media/image9.jpe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hyperlink" Target="https://gas-kvas.com/uploads/posts/2023-02/1676682229_gas-kvas-com-p-dim-detskii-risunok-1.png" TargetMode="External"/><Relationship Id="rId13" Type="http://schemas.openxmlformats.org/officeDocument/2006/relationships/hyperlink" Target="https://p1.zoon.ru/e/5/64ede98890f8f45d74022755_64edf06ab10552.42496195.jpg" TargetMode="External"/><Relationship Id="rId18" Type="http://schemas.openxmlformats.org/officeDocument/2006/relationships/hyperlink" Target="https://www.finam.ru/files/publications/1297173/05.jpg" TargetMode="External"/><Relationship Id="rId26" Type="http://schemas.openxmlformats.org/officeDocument/2006/relationships/hyperlink" Target="https://clipart-library.com/2023/231-2310582_butcher-knife-kitchen-knives-clip-art-sharp-knife.png" TargetMode="External"/><Relationship Id="rId3" Type="http://schemas.openxmlformats.org/officeDocument/2006/relationships/hyperlink" Target="https://www.seekpng.com/png/full/203-2033762_white-fur-fur.png" TargetMode="External"/><Relationship Id="rId21" Type="http://schemas.openxmlformats.org/officeDocument/2006/relationships/hyperlink" Target="https://a.d-cd.net/fARxxv_RDztLSuT9cAVrr2jWOyQ-960.jpg" TargetMode="External"/><Relationship Id="rId7" Type="http://schemas.openxmlformats.org/officeDocument/2006/relationships/hyperlink" Target="https://clipart-library.com/2023/House_PNG_Clip_Art-2193.png" TargetMode="External"/><Relationship Id="rId12" Type="http://schemas.openxmlformats.org/officeDocument/2006/relationships/hyperlink" Target="https://img.lovepik.com/free-png/20211126/lovepik-tofu-fish-soup-food-gourmet-food-delicious-cartoon-png-image_401159555_wh1200.png" TargetMode="External"/><Relationship Id="rId17" Type="http://schemas.openxmlformats.org/officeDocument/2006/relationships/hyperlink" Target="https://media.baamboozle.com/uploads/images/374267/1648547402_34515_url.jpeg" TargetMode="External"/><Relationship Id="rId25" Type="http://schemas.openxmlformats.org/officeDocument/2006/relationships/hyperlink" Target="https://gas-kvas.com/grafic/uploads/posts/2024-01/gas-kvas-com-p-nos-multyashnii-na-prozrachnom-fone-23.png" TargetMode="External"/><Relationship Id="rId2" Type="http://schemas.openxmlformats.org/officeDocument/2006/relationships/hyperlink" Target="https://ffont.ru/font/propis" TargetMode="External"/><Relationship Id="rId16" Type="http://schemas.openxmlformats.org/officeDocument/2006/relationships/hyperlink" Target="https://dimishop.ru/upload/iblock/3a9/3a95e7c69ffa154d9afcb7654cb70778.jpg" TargetMode="External"/><Relationship Id="rId20" Type="http://schemas.openxmlformats.org/officeDocument/2006/relationships/hyperlink" Target="https://w7.pngwing.com/pngs/897/20/png-transparent-vegetable-carrot-a-car-vegetables-car-accident-food-vintage-car.png" TargetMode="External"/><Relationship Id="rId1" Type="http://schemas.openxmlformats.org/officeDocument/2006/relationships/slideLayout" Target="../slideLayouts/slideLayout4.xml"/><Relationship Id="rId6" Type="http://schemas.openxmlformats.org/officeDocument/2006/relationships/hyperlink" Target="https://bahetle-sib.ru/storage/goods/134755_aeguq.jpg" TargetMode="External"/><Relationship Id="rId11" Type="http://schemas.openxmlformats.org/officeDocument/2006/relationships/hyperlink" Target="https://banner2.cleanpng.com/20180602/chv/kisspng-hot-pot-shabu-shabu-food-bibimbap-shuizhu-forty-5b123c11281501.0268845015279216811642.jpg" TargetMode="External"/><Relationship Id="rId24" Type="http://schemas.openxmlformats.org/officeDocument/2006/relationships/hyperlink" Target="https://i.pinimg.com/736x/86/26/aa/8626aa85f4ca1dbb133604d1d5f53788--dog-food-your-pet.jpg" TargetMode="External"/><Relationship Id="rId5" Type="http://schemas.openxmlformats.org/officeDocument/2006/relationships/hyperlink" Target="https://jugglingstore.ru/4237-thickbox_default/myach-juggle-dream-thuds-120g-dlya-klassicheskogo-zhonglirovaniya.jpg" TargetMode="External"/><Relationship Id="rId15" Type="http://schemas.openxmlformats.org/officeDocument/2006/relationships/hyperlink" Target="https://express-china.ru/upload/iblock/efa/efaad9590f8796e44c7e3bc2ef6ef173.jpg" TargetMode="External"/><Relationship Id="rId23" Type="http://schemas.openxmlformats.org/officeDocument/2006/relationships/hyperlink" Target="https://avatars.dzeninfra.ru/get-zen_doc/10024599/pub_65041520ced83407dcedafc7_65042dbb0ddfd8704cb90e32/scale_1200" TargetMode="External"/><Relationship Id="rId10" Type="http://schemas.openxmlformats.org/officeDocument/2006/relationships/hyperlink" Target="https://i.pinimg.com/736x/d2/b9/cf/d2b9cfcc9aa820354e4e3ce2ad49e03a.jpg" TargetMode="External"/><Relationship Id="rId19" Type="http://schemas.openxmlformats.org/officeDocument/2006/relationships/hyperlink" Target="https://avatars.dzeninfra.ru/get-zen_doc/1875160/pub_5dc478b73639e600b0e9cd6e_5dc47f8c35c8d800ad441b51/scale_1200" TargetMode="External"/><Relationship Id="rId4" Type="http://schemas.openxmlformats.org/officeDocument/2006/relationships/hyperlink" Target="https://sketchbook.store/wp-content/uploads/2019/10/mel_i-_doska.jpg" TargetMode="External"/><Relationship Id="rId9" Type="http://schemas.openxmlformats.org/officeDocument/2006/relationships/hyperlink" Target="https://indasil.club/uploads/posts/2022-11/1669325164_1-indasil-club-p-dub-risunok-detskii-pinterest-1.jpg" TargetMode="External"/><Relationship Id="rId14" Type="http://schemas.openxmlformats.org/officeDocument/2006/relationships/hyperlink" Target="https://sanstv.ru/dict/images/dic-ie/00430.jpg" TargetMode="External"/><Relationship Id="rId22" Type="http://schemas.openxmlformats.org/officeDocument/2006/relationships/hyperlink" Target="https://derevo-sibiri.ru/upload/uf/5dd/5dd4e6af83af5448b1eae0a58428e7bd.jpg" TargetMode="External"/><Relationship Id="rId27" Type="http://schemas.openxmlformats.org/officeDocument/2006/relationships/hyperlink" Target="https://cdn.culture.ru/images/056c1e51-aaea-5d2b-a4d0-2e066f49e897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6.jpe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3.png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4.jpeg"/><Relationship Id="rId7" Type="http://schemas.openxmlformats.org/officeDocument/2006/relationships/image" Target="../media/image12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4.jpeg"/><Relationship Id="rId7" Type="http://schemas.openxmlformats.org/officeDocument/2006/relationships/image" Target="../media/image12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eg"/><Relationship Id="rId3" Type="http://schemas.openxmlformats.org/officeDocument/2006/relationships/image" Target="../media/image4.jpeg"/><Relationship Id="rId7" Type="http://schemas.openxmlformats.org/officeDocument/2006/relationships/image" Target="../media/image17.png"/><Relationship Id="rId12" Type="http://schemas.openxmlformats.org/officeDocument/2006/relationships/image" Target="../media/image21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jpeg"/><Relationship Id="rId11" Type="http://schemas.openxmlformats.org/officeDocument/2006/relationships/image" Target="../media/image20.png"/><Relationship Id="rId5" Type="http://schemas.openxmlformats.org/officeDocument/2006/relationships/image" Target="../media/image15.jpeg"/><Relationship Id="rId10" Type="http://schemas.openxmlformats.org/officeDocument/2006/relationships/image" Target="../media/image19.jpeg"/><Relationship Id="rId4" Type="http://schemas.openxmlformats.org/officeDocument/2006/relationships/image" Target="../media/image14.jpeg"/><Relationship Id="rId9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image" Target="../media/image4.jpeg"/><Relationship Id="rId7" Type="http://schemas.openxmlformats.org/officeDocument/2006/relationships/image" Target="../media/image18.jpeg"/><Relationship Id="rId12" Type="http://schemas.openxmlformats.org/officeDocument/2006/relationships/image" Target="../media/image23.pn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jpeg"/><Relationship Id="rId11" Type="http://schemas.openxmlformats.org/officeDocument/2006/relationships/image" Target="../media/image20.png"/><Relationship Id="rId5" Type="http://schemas.openxmlformats.org/officeDocument/2006/relationships/image" Target="../media/image16.jpeg"/><Relationship Id="rId10" Type="http://schemas.openxmlformats.org/officeDocument/2006/relationships/image" Target="../media/image17.png"/><Relationship Id="rId4" Type="http://schemas.openxmlformats.org/officeDocument/2006/relationships/image" Target="../media/image13.jpeg"/><Relationship Id="rId9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jpeg"/><Relationship Id="rId3" Type="http://schemas.openxmlformats.org/officeDocument/2006/relationships/image" Target="../media/image4.jpeg"/><Relationship Id="rId7" Type="http://schemas.openxmlformats.org/officeDocument/2006/relationships/image" Target="../media/image28.png"/><Relationship Id="rId12" Type="http://schemas.openxmlformats.org/officeDocument/2006/relationships/image" Target="../media/image21.pn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png"/><Relationship Id="rId11" Type="http://schemas.openxmlformats.org/officeDocument/2006/relationships/image" Target="../media/image20.png"/><Relationship Id="rId5" Type="http://schemas.openxmlformats.org/officeDocument/2006/relationships/image" Target="../media/image26.jpeg"/><Relationship Id="rId10" Type="http://schemas.openxmlformats.org/officeDocument/2006/relationships/image" Target="../media/image30.png"/><Relationship Id="rId4" Type="http://schemas.openxmlformats.org/officeDocument/2006/relationships/image" Target="../media/image25.jpeg"/><Relationship Id="rId9" Type="http://schemas.openxmlformats.org/officeDocument/2006/relationships/image" Target="../media/image9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jpeg"/><Relationship Id="rId3" Type="http://schemas.openxmlformats.org/officeDocument/2006/relationships/image" Target="../media/image4.jpeg"/><Relationship Id="rId7" Type="http://schemas.openxmlformats.org/officeDocument/2006/relationships/image" Target="../media/image27.png"/><Relationship Id="rId12" Type="http://schemas.openxmlformats.org/officeDocument/2006/relationships/image" Target="../media/image23.pn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png"/><Relationship Id="rId11" Type="http://schemas.openxmlformats.org/officeDocument/2006/relationships/image" Target="../media/image20.png"/><Relationship Id="rId5" Type="http://schemas.openxmlformats.org/officeDocument/2006/relationships/image" Target="../media/image30.png"/><Relationship Id="rId10" Type="http://schemas.openxmlformats.org/officeDocument/2006/relationships/image" Target="../media/image25.jpeg"/><Relationship Id="rId4" Type="http://schemas.openxmlformats.org/officeDocument/2006/relationships/image" Target="../media/image32.jpeg"/><Relationship Id="rId9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416300" y="1709739"/>
            <a:ext cx="4953000" cy="1135062"/>
          </a:xfrm>
        </p:spPr>
        <p:txBody>
          <a:bodyPr>
            <a:normAutofit/>
          </a:bodyPr>
          <a:lstStyle/>
          <a:p>
            <a:r>
              <a:rPr lang="ru-RU" sz="4400" dirty="0" smtClean="0">
                <a:latin typeface="Arial Black" panose="020B0A04020102020204" pitchFamily="34" charset="0"/>
                <a:cs typeface="Arial" panose="020B0604020202020204" pitchFamily="34" charset="0"/>
              </a:rPr>
              <a:t>Читаем сами-2</a:t>
            </a:r>
            <a:endParaRPr lang="ru-RU" sz="4400" dirty="0"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Текст 1"/>
          <p:cNvSpPr>
            <a:spLocks noGrp="1"/>
          </p:cNvSpPr>
          <p:nvPr>
            <p:ph type="body" idx="1"/>
          </p:nvPr>
        </p:nvSpPr>
        <p:spPr>
          <a:xfrm>
            <a:off x="1098550" y="5524500"/>
            <a:ext cx="8413750" cy="323850"/>
          </a:xfrm>
        </p:spPr>
        <p:txBody>
          <a:bodyPr>
            <a:noAutofit/>
          </a:bodyPr>
          <a:lstStyle/>
          <a:p>
            <a:r>
              <a:rPr lang="ru-RU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Тренажер для чтения однослоговых слов с проверкой</a:t>
            </a:r>
            <a:endParaRPr lang="ru-RU" sz="2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85023" y="6364181"/>
            <a:ext cx="2889754" cy="493819"/>
          </a:xfrm>
          <a:prstGeom prst="rect">
            <a:avLst/>
          </a:prstGeom>
        </p:spPr>
      </p:pic>
      <p:sp>
        <p:nvSpPr>
          <p:cNvPr id="6" name="Управляющая кнопка: далее 5">
            <a:hlinkClick r:id="" action="ppaction://hlinkshowjump?jump=nextslide" highlightClick="1"/>
          </p:cNvPr>
          <p:cNvSpPr/>
          <p:nvPr/>
        </p:nvSpPr>
        <p:spPr>
          <a:xfrm>
            <a:off x="11360989" y="6107502"/>
            <a:ext cx="284671" cy="181155"/>
          </a:xfrm>
          <a:prstGeom prst="actionButtonForwardNex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646147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858295" y="1778027"/>
            <a:ext cx="1930400" cy="1676400"/>
          </a:xfrm>
          <a:prstGeom prst="roundRect">
            <a:avLst/>
          </a:prstGeom>
          <a:blipFill dpi="0" rotWithShape="1">
            <a:blip r:embed="rId2" cstate="print"/>
            <a:srcRect/>
            <a:stretch>
              <a:fillRect/>
            </a:stretch>
          </a:blipFill>
          <a:ln w="28575">
            <a:solidFill>
              <a:schemeClr val="accent6">
                <a:lumMod val="75000"/>
              </a:schemeClr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877379" y="1767232"/>
            <a:ext cx="1930400" cy="1676400"/>
          </a:xfrm>
          <a:prstGeom prst="roundRect">
            <a:avLst/>
          </a:prstGeom>
          <a:ln w="28575">
            <a:solidFill>
              <a:schemeClr val="accent6">
                <a:lumMod val="75000"/>
              </a:schemeClr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200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рот</a:t>
            </a:r>
            <a:endParaRPr lang="ru-RU" sz="3200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885825" y="1760950"/>
            <a:ext cx="1930400" cy="1676400"/>
          </a:xfrm>
          <a:prstGeom prst="roundRect">
            <a:avLst/>
          </a:prstGeom>
          <a:blipFill dpi="0" rotWithShape="1">
            <a:blip r:embed="rId3">
              <a:alphaModFix amt="0"/>
            </a:blip>
            <a:srcRect/>
            <a:tile tx="0" ty="0" sx="100000" sy="100000" flip="none" algn="tl"/>
          </a:blipFill>
          <a:ln w="28575">
            <a:solidFill>
              <a:schemeClr val="accent6">
                <a:lumMod val="75000"/>
              </a:schemeClr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3258635" y="1778027"/>
            <a:ext cx="1930400" cy="1676400"/>
          </a:xfrm>
          <a:prstGeom prst="roundRect">
            <a:avLst/>
          </a:prstGeom>
          <a:blipFill dpi="0" rotWithShape="1">
            <a:blip r:embed="rId4" cstate="print"/>
            <a:srcRect/>
            <a:stretch>
              <a:fillRect/>
            </a:stretch>
          </a:blipFill>
          <a:ln w="28575">
            <a:solidFill>
              <a:schemeClr val="accent6">
                <a:lumMod val="75000"/>
              </a:schemeClr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3285241" y="1775514"/>
            <a:ext cx="1930400" cy="1676400"/>
          </a:xfrm>
          <a:prstGeom prst="roundRect">
            <a:avLst/>
          </a:prstGeom>
          <a:ln w="28575">
            <a:solidFill>
              <a:schemeClr val="accent6">
                <a:lumMod val="75000"/>
              </a:schemeClr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200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ток</a:t>
            </a:r>
            <a:endParaRPr lang="ru-RU" sz="3200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3273747" y="1776771"/>
            <a:ext cx="1930400" cy="1676400"/>
          </a:xfrm>
          <a:prstGeom prst="roundRect">
            <a:avLst/>
          </a:prstGeom>
          <a:blipFill>
            <a:blip r:embed="rId3">
              <a:alphaModFix amt="0"/>
            </a:blip>
            <a:tile tx="0" ty="0" sx="100000" sy="100000" flip="none" algn="tl"/>
          </a:blipFill>
          <a:ln w="28575">
            <a:solidFill>
              <a:schemeClr val="accent6">
                <a:lumMod val="75000"/>
              </a:schemeClr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5672352" y="1778027"/>
            <a:ext cx="1930400" cy="1676400"/>
          </a:xfrm>
          <a:prstGeom prst="roundRect">
            <a:avLst/>
          </a:prstGeom>
          <a:blipFill dpi="0" rotWithShape="1">
            <a:blip r:embed="rId5" cstate="print"/>
            <a:srcRect/>
            <a:stretch>
              <a:fillRect/>
            </a:stretch>
          </a:blipFill>
          <a:ln w="28575">
            <a:solidFill>
              <a:schemeClr val="accent6">
                <a:lumMod val="75000"/>
              </a:schemeClr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5679010" y="1748182"/>
            <a:ext cx="1930400" cy="1676400"/>
          </a:xfrm>
          <a:prstGeom prst="roundRect">
            <a:avLst/>
          </a:prstGeom>
          <a:ln w="28575">
            <a:solidFill>
              <a:schemeClr val="accent6">
                <a:lumMod val="75000"/>
              </a:schemeClr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200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вор</a:t>
            </a:r>
            <a:endParaRPr lang="ru-RU" sz="3200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5670383" y="1748196"/>
            <a:ext cx="1930400" cy="1676400"/>
          </a:xfrm>
          <a:prstGeom prst="roundRect">
            <a:avLst/>
          </a:prstGeom>
          <a:blipFill dpi="0" rotWithShape="1">
            <a:blip r:embed="rId3">
              <a:alphaModFix amt="0"/>
            </a:blip>
            <a:srcRect/>
            <a:tile tx="0" ty="0" sx="100000" sy="100000" flip="none" algn="tl"/>
          </a:blipFill>
          <a:ln w="28575">
            <a:solidFill>
              <a:schemeClr val="accent6">
                <a:lumMod val="75000"/>
              </a:schemeClr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6952560" y="4155440"/>
            <a:ext cx="1930400" cy="1676400"/>
          </a:xfrm>
          <a:prstGeom prst="roundRect">
            <a:avLst/>
          </a:prstGeom>
          <a:blipFill dpi="0" rotWithShape="1">
            <a:blip r:embed="rId6"/>
            <a:srcRect/>
            <a:stretch>
              <a:fillRect/>
            </a:stretch>
          </a:blipFill>
          <a:ln w="28575">
            <a:solidFill>
              <a:schemeClr val="accent6">
                <a:lumMod val="75000"/>
              </a:schemeClr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6962085" y="4151049"/>
            <a:ext cx="1930400" cy="1676400"/>
          </a:xfrm>
          <a:prstGeom prst="roundRect">
            <a:avLst/>
          </a:prstGeom>
          <a:ln w="28575">
            <a:solidFill>
              <a:schemeClr val="accent6">
                <a:lumMod val="75000"/>
              </a:schemeClr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200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бур</a:t>
            </a:r>
            <a:endParaRPr lang="ru-RU" sz="3200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6971610" y="4150306"/>
            <a:ext cx="1930400" cy="1676400"/>
          </a:xfrm>
          <a:prstGeom prst="roundRect">
            <a:avLst/>
          </a:prstGeom>
          <a:blipFill dpi="0" rotWithShape="1">
            <a:blip r:embed="rId3">
              <a:alphaModFix amt="0"/>
            </a:blip>
            <a:srcRect/>
            <a:tile tx="0" ty="0" sx="100000" sy="100000" flip="none" algn="tl"/>
          </a:blipFill>
          <a:ln w="28575">
            <a:solidFill>
              <a:schemeClr val="accent6">
                <a:lumMod val="75000"/>
              </a:schemeClr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8074660" y="1780540"/>
            <a:ext cx="1930400" cy="1676400"/>
          </a:xfrm>
          <a:prstGeom prst="roundRect">
            <a:avLst/>
          </a:prstGeom>
          <a:blipFill dpi="0" rotWithShape="1">
            <a:blip r:embed="rId7"/>
            <a:srcRect/>
            <a:stretch>
              <a:fillRect/>
            </a:stretch>
          </a:blipFill>
          <a:ln w="28575">
            <a:solidFill>
              <a:schemeClr val="accent6">
                <a:lumMod val="75000"/>
              </a:schemeClr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8081406" y="1775515"/>
            <a:ext cx="1930400" cy="1676400"/>
          </a:xfrm>
          <a:prstGeom prst="roundRect">
            <a:avLst/>
          </a:prstGeom>
          <a:ln w="28575">
            <a:solidFill>
              <a:schemeClr val="accent6">
                <a:lumMod val="75000"/>
              </a:schemeClr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200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рак</a:t>
            </a:r>
            <a:endParaRPr lang="ru-RU" sz="3200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  <p:sp>
        <p:nvSpPr>
          <p:cNvPr id="22" name="Скругленный прямоугольник 21"/>
          <p:cNvSpPr/>
          <p:nvPr/>
        </p:nvSpPr>
        <p:spPr>
          <a:xfrm>
            <a:off x="8052831" y="1775515"/>
            <a:ext cx="1930400" cy="1676400"/>
          </a:xfrm>
          <a:prstGeom prst="roundRect">
            <a:avLst/>
          </a:prstGeom>
          <a:blipFill>
            <a:blip r:embed="rId3">
              <a:alphaModFix amt="0"/>
            </a:blip>
            <a:tile tx="0" ty="0" sx="100000" sy="100000" flip="none" algn="tl"/>
          </a:blipFill>
          <a:ln w="28575">
            <a:solidFill>
              <a:schemeClr val="accent6">
                <a:lumMod val="75000"/>
              </a:schemeClr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Скругленный прямоугольник 22"/>
          <p:cNvSpPr/>
          <p:nvPr/>
        </p:nvSpPr>
        <p:spPr>
          <a:xfrm>
            <a:off x="4465334" y="4155440"/>
            <a:ext cx="1930400" cy="1676400"/>
          </a:xfrm>
          <a:prstGeom prst="roundRect">
            <a:avLst/>
          </a:prstGeom>
          <a:blipFill dpi="0" rotWithShape="1">
            <a:blip r:embed="rId8" cstate="print"/>
            <a:srcRect/>
            <a:stretch>
              <a:fillRect/>
            </a:stretch>
          </a:blipFill>
          <a:ln w="28575">
            <a:solidFill>
              <a:schemeClr val="accent6">
                <a:lumMod val="75000"/>
              </a:schemeClr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Скругленный прямоугольник 23"/>
          <p:cNvSpPr/>
          <p:nvPr/>
        </p:nvSpPr>
        <p:spPr>
          <a:xfrm>
            <a:off x="4447983" y="4143402"/>
            <a:ext cx="1930400" cy="1676400"/>
          </a:xfrm>
          <a:prstGeom prst="roundRect">
            <a:avLst/>
          </a:prstGeom>
          <a:ln w="28575">
            <a:solidFill>
              <a:schemeClr val="accent6">
                <a:lumMod val="75000"/>
              </a:schemeClr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200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рёв</a:t>
            </a:r>
            <a:endParaRPr lang="ru-RU" sz="3200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  <p:sp>
        <p:nvSpPr>
          <p:cNvPr id="25" name="Скругленный прямоугольник 24"/>
          <p:cNvSpPr/>
          <p:nvPr/>
        </p:nvSpPr>
        <p:spPr>
          <a:xfrm>
            <a:off x="4449682" y="4133877"/>
            <a:ext cx="1930400" cy="1676400"/>
          </a:xfrm>
          <a:prstGeom prst="roundRect">
            <a:avLst/>
          </a:prstGeom>
          <a:blipFill dpi="0" rotWithShape="1">
            <a:blip r:embed="rId9">
              <a:alphaModFix amt="0"/>
            </a:blip>
            <a:srcRect/>
            <a:stretch>
              <a:fillRect/>
            </a:stretch>
          </a:blipFill>
          <a:ln w="28575">
            <a:solidFill>
              <a:schemeClr val="accent6">
                <a:lumMod val="75000"/>
              </a:schemeClr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Скругленный прямоугольник 25"/>
          <p:cNvSpPr/>
          <p:nvPr/>
        </p:nvSpPr>
        <p:spPr>
          <a:xfrm>
            <a:off x="1978108" y="4165600"/>
            <a:ext cx="1930400" cy="1676400"/>
          </a:xfrm>
          <a:prstGeom prst="roundRect">
            <a:avLst/>
          </a:prstGeom>
          <a:blipFill dpi="0" rotWithShape="1">
            <a:blip r:embed="rId10"/>
            <a:srcRect/>
            <a:stretch>
              <a:fillRect/>
            </a:stretch>
          </a:blipFill>
          <a:ln w="28575">
            <a:solidFill>
              <a:schemeClr val="accent6">
                <a:lumMod val="75000"/>
              </a:schemeClr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Скругленный прямоугольник 26"/>
          <p:cNvSpPr/>
          <p:nvPr/>
        </p:nvSpPr>
        <p:spPr>
          <a:xfrm>
            <a:off x="1989332" y="4137025"/>
            <a:ext cx="1930400" cy="1676400"/>
          </a:xfrm>
          <a:prstGeom prst="roundRect">
            <a:avLst/>
          </a:prstGeom>
          <a:ln w="28575">
            <a:solidFill>
              <a:schemeClr val="accent6">
                <a:lumMod val="75000"/>
              </a:schemeClr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200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боб</a:t>
            </a:r>
            <a:endParaRPr lang="ru-RU" sz="3200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  <p:sp>
        <p:nvSpPr>
          <p:cNvPr id="28" name="Скругленный прямоугольник 27"/>
          <p:cNvSpPr/>
          <p:nvPr/>
        </p:nvSpPr>
        <p:spPr>
          <a:xfrm>
            <a:off x="1965854" y="4140254"/>
            <a:ext cx="1930400" cy="1676400"/>
          </a:xfrm>
          <a:prstGeom prst="roundRect">
            <a:avLst/>
          </a:prstGeom>
          <a:blipFill>
            <a:blip r:embed="rId9">
              <a:alphaModFix amt="0"/>
            </a:blip>
            <a:stretch>
              <a:fillRect/>
            </a:stretch>
          </a:blipFill>
          <a:ln w="28575">
            <a:solidFill>
              <a:schemeClr val="accent6">
                <a:lumMod val="75000"/>
              </a:schemeClr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9" name="Рисунок 28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8888620" y="6321506"/>
            <a:ext cx="3194581" cy="536494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723211" y="539113"/>
            <a:ext cx="7949873" cy="853514"/>
          </a:xfrm>
          <a:prstGeom prst="rect">
            <a:avLst/>
          </a:prstGeom>
        </p:spPr>
      </p:pic>
      <p:sp>
        <p:nvSpPr>
          <p:cNvPr id="30" name="Управляющая кнопка: далее 29">
            <a:hlinkClick r:id="" action="ppaction://hlinkshowjump?jump=nextslide" highlightClick="1"/>
          </p:cNvPr>
          <p:cNvSpPr/>
          <p:nvPr/>
        </p:nvSpPr>
        <p:spPr>
          <a:xfrm>
            <a:off x="11179834" y="6150634"/>
            <a:ext cx="267419" cy="189781"/>
          </a:xfrm>
          <a:prstGeom prst="actionButtonForwardNex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1118686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5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5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45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77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8" fill="hold">
                      <p:stCondLst>
                        <p:cond delay="0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4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45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4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102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3" fill="hold">
                      <p:stCondLst>
                        <p:cond delay="0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4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7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0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45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9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2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127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8" fill="hold">
                      <p:stCondLst>
                        <p:cond delay="0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4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2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0" fill="hold">
                      <p:stCondLst>
                        <p:cond delay="indefinite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45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4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7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152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3" fill="hold">
                      <p:stCondLst>
                        <p:cond delay="0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4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7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0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5" fill="hold">
                      <p:stCondLst>
                        <p:cond delay="indefinite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45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9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0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2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  <p:bldP spid="3" grpId="0" animBg="1"/>
      <p:bldP spid="3" grpId="1" animBg="1"/>
      <p:bldP spid="8" grpId="0" animBg="1"/>
      <p:bldP spid="8" grpId="1" animBg="1"/>
      <p:bldP spid="9" grpId="0" animBg="1"/>
      <p:bldP spid="9" grpId="1" animBg="1"/>
      <p:bldP spid="11" grpId="0" animBg="1"/>
      <p:bldP spid="11" grpId="1" animBg="1"/>
      <p:bldP spid="12" grpId="0" animBg="1"/>
      <p:bldP spid="12" grpId="1" animBg="1"/>
      <p:bldP spid="17" grpId="0" animBg="1"/>
      <p:bldP spid="17" grpId="1" animBg="1"/>
      <p:bldP spid="18" grpId="0" animBg="1"/>
      <p:bldP spid="18" grpId="1" animBg="1"/>
      <p:bldP spid="20" grpId="0" animBg="1"/>
      <p:bldP spid="20" grpId="1" animBg="1"/>
      <p:bldP spid="21" grpId="0" animBg="1"/>
      <p:bldP spid="21" grpId="1" animBg="1"/>
      <p:bldP spid="23" grpId="0" animBg="1"/>
      <p:bldP spid="23" grpId="1" animBg="1"/>
      <p:bldP spid="24" grpId="0" animBg="1"/>
      <p:bldP spid="24" grpId="1" animBg="1"/>
      <p:bldP spid="26" grpId="0" animBg="1"/>
      <p:bldP spid="26" grpId="1" animBg="1"/>
      <p:bldP spid="27" grpId="0" animBg="1"/>
      <p:bldP spid="27" grpId="1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858295" y="1778027"/>
            <a:ext cx="1930400" cy="1676400"/>
          </a:xfrm>
          <a:prstGeom prst="round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 w="28575">
            <a:solidFill>
              <a:schemeClr val="accent6">
                <a:lumMod val="75000"/>
              </a:schemeClr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839279" y="1776757"/>
            <a:ext cx="1930400" cy="1676400"/>
          </a:xfrm>
          <a:prstGeom prst="roundRect">
            <a:avLst/>
          </a:prstGeom>
          <a:ln w="28575">
            <a:solidFill>
              <a:schemeClr val="accent6">
                <a:lumMod val="75000"/>
              </a:schemeClr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800" dirty="0" smtClean="0">
                <a:solidFill>
                  <a:srgbClr val="FF0000"/>
                </a:solidFill>
                <a:latin typeface="Propisi" pitchFamily="2" charset="0"/>
              </a:rPr>
              <a:t>рак</a:t>
            </a:r>
            <a:endParaRPr lang="ru-RU" sz="4800" dirty="0">
              <a:solidFill>
                <a:srgbClr val="FF0000"/>
              </a:solidFill>
              <a:latin typeface="Propisi" pitchFamily="2" charset="0"/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857250" y="1770475"/>
            <a:ext cx="1930400" cy="1676400"/>
          </a:xfrm>
          <a:prstGeom prst="roundRect">
            <a:avLst/>
          </a:prstGeom>
          <a:blipFill dpi="0" rotWithShape="1">
            <a:blip r:embed="rId3">
              <a:alphaModFix amt="0"/>
            </a:blip>
            <a:srcRect/>
            <a:tile tx="0" ty="0" sx="100000" sy="100000" flip="none" algn="tl"/>
          </a:blipFill>
          <a:ln w="28575">
            <a:solidFill>
              <a:schemeClr val="accent6">
                <a:lumMod val="75000"/>
              </a:schemeClr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3258635" y="1778027"/>
            <a:ext cx="1930400" cy="1676400"/>
          </a:xfrm>
          <a:prstGeom prst="roundRect">
            <a:avLst/>
          </a:prstGeom>
          <a:blipFill dpi="0" rotWithShape="1">
            <a:blip r:embed="rId4" cstate="print"/>
            <a:srcRect/>
            <a:stretch>
              <a:fillRect/>
            </a:stretch>
          </a:blipFill>
          <a:ln w="28575">
            <a:solidFill>
              <a:schemeClr val="accent6">
                <a:lumMod val="75000"/>
              </a:schemeClr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3247141" y="1765989"/>
            <a:ext cx="1930400" cy="1676400"/>
          </a:xfrm>
          <a:prstGeom prst="roundRect">
            <a:avLst/>
          </a:prstGeom>
          <a:ln w="28575">
            <a:solidFill>
              <a:schemeClr val="accent6">
                <a:lumMod val="75000"/>
              </a:schemeClr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800" dirty="0" smtClean="0">
                <a:solidFill>
                  <a:srgbClr val="FF0000"/>
                </a:solidFill>
                <a:latin typeface="Propisi" pitchFamily="2" charset="0"/>
              </a:rPr>
              <a:t>зуб</a:t>
            </a:r>
            <a:endParaRPr lang="ru-RU" sz="4800" dirty="0">
              <a:solidFill>
                <a:srgbClr val="FF0000"/>
              </a:solidFill>
              <a:latin typeface="Propisi" pitchFamily="2" charset="0"/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3254697" y="1738671"/>
            <a:ext cx="1930400" cy="1676400"/>
          </a:xfrm>
          <a:prstGeom prst="roundRect">
            <a:avLst/>
          </a:prstGeom>
          <a:blipFill>
            <a:blip r:embed="rId3">
              <a:alphaModFix amt="0"/>
            </a:blip>
            <a:tile tx="0" ty="0" sx="100000" sy="100000" flip="none" algn="tl"/>
          </a:blipFill>
          <a:ln w="28575">
            <a:solidFill>
              <a:schemeClr val="accent6">
                <a:lumMod val="75000"/>
              </a:schemeClr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5672352" y="1778027"/>
            <a:ext cx="1930400" cy="1676400"/>
          </a:xfrm>
          <a:prstGeom prst="roundRect">
            <a:avLst/>
          </a:prstGeom>
          <a:blipFill dpi="0" rotWithShape="1">
            <a:blip r:embed="rId5"/>
            <a:srcRect/>
            <a:stretch>
              <a:fillRect/>
            </a:stretch>
          </a:blipFill>
          <a:ln w="28575">
            <a:solidFill>
              <a:schemeClr val="accent6">
                <a:lumMod val="75000"/>
              </a:schemeClr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5688535" y="1767232"/>
            <a:ext cx="1930400" cy="1676400"/>
          </a:xfrm>
          <a:prstGeom prst="roundRect">
            <a:avLst/>
          </a:prstGeom>
          <a:ln w="28575">
            <a:solidFill>
              <a:schemeClr val="accent6">
                <a:lumMod val="75000"/>
              </a:schemeClr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800" dirty="0" smtClean="0">
                <a:solidFill>
                  <a:srgbClr val="FF0000"/>
                </a:solidFill>
                <a:latin typeface="Propisi" pitchFamily="2" charset="0"/>
              </a:rPr>
              <a:t>бур</a:t>
            </a:r>
            <a:endParaRPr lang="ru-RU" sz="4800" dirty="0">
              <a:solidFill>
                <a:srgbClr val="FF0000"/>
              </a:solidFill>
              <a:latin typeface="Propisi" pitchFamily="2" charset="0"/>
            </a:endParaRP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5651333" y="1757721"/>
            <a:ext cx="1930400" cy="1676400"/>
          </a:xfrm>
          <a:prstGeom prst="roundRect">
            <a:avLst/>
          </a:prstGeom>
          <a:blipFill dpi="0" rotWithShape="1">
            <a:blip r:embed="rId3">
              <a:alphaModFix amt="0"/>
            </a:blip>
            <a:srcRect/>
            <a:tile tx="0" ty="0" sx="100000" sy="100000" flip="none" algn="tl"/>
          </a:blipFill>
          <a:ln w="28575">
            <a:solidFill>
              <a:schemeClr val="accent6">
                <a:lumMod val="75000"/>
              </a:schemeClr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6952560" y="4155440"/>
            <a:ext cx="1930400" cy="1676400"/>
          </a:xfrm>
          <a:prstGeom prst="roundRect">
            <a:avLst/>
          </a:prstGeom>
          <a:blipFill dpi="0" rotWithShape="1">
            <a:blip r:embed="rId6" cstate="print"/>
            <a:srcRect/>
            <a:stretch>
              <a:fillRect/>
            </a:stretch>
          </a:blipFill>
          <a:ln w="28575">
            <a:solidFill>
              <a:schemeClr val="accent6">
                <a:lumMod val="75000"/>
              </a:schemeClr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6962085" y="4131999"/>
            <a:ext cx="1930400" cy="1676400"/>
          </a:xfrm>
          <a:prstGeom prst="roundRect">
            <a:avLst/>
          </a:prstGeom>
          <a:ln w="28575">
            <a:solidFill>
              <a:schemeClr val="accent6">
                <a:lumMod val="75000"/>
              </a:schemeClr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800" dirty="0" smtClean="0">
                <a:solidFill>
                  <a:srgbClr val="FF0000"/>
                </a:solidFill>
                <a:latin typeface="Propisi" pitchFamily="2" charset="0"/>
              </a:rPr>
              <a:t>рёв</a:t>
            </a:r>
            <a:endParaRPr lang="ru-RU" sz="4800" dirty="0">
              <a:solidFill>
                <a:srgbClr val="FF0000"/>
              </a:solidFill>
              <a:latin typeface="Propisi" pitchFamily="2" charset="0"/>
            </a:endParaRPr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6952560" y="4131256"/>
            <a:ext cx="1930400" cy="1676400"/>
          </a:xfrm>
          <a:prstGeom prst="roundRect">
            <a:avLst/>
          </a:prstGeom>
          <a:blipFill dpi="0" rotWithShape="1">
            <a:blip r:embed="rId3">
              <a:alphaModFix amt="0"/>
            </a:blip>
            <a:srcRect/>
            <a:tile tx="0" ty="0" sx="100000" sy="100000" flip="none" algn="tl"/>
          </a:blipFill>
          <a:ln w="28575">
            <a:solidFill>
              <a:schemeClr val="accent6">
                <a:lumMod val="75000"/>
              </a:schemeClr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8074660" y="1780540"/>
            <a:ext cx="1930400" cy="1676400"/>
          </a:xfrm>
          <a:prstGeom prst="roundRect">
            <a:avLst/>
          </a:prstGeom>
          <a:blipFill dpi="0" rotWithShape="1">
            <a:blip r:embed="rId7" cstate="print"/>
            <a:srcRect/>
            <a:stretch>
              <a:fillRect/>
            </a:stretch>
          </a:blipFill>
          <a:ln w="28575">
            <a:solidFill>
              <a:schemeClr val="accent6">
                <a:lumMod val="75000"/>
              </a:schemeClr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8071881" y="1775515"/>
            <a:ext cx="1930400" cy="1676400"/>
          </a:xfrm>
          <a:prstGeom prst="roundRect">
            <a:avLst/>
          </a:prstGeom>
          <a:ln w="28575">
            <a:solidFill>
              <a:schemeClr val="accent6">
                <a:lumMod val="75000"/>
              </a:schemeClr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800" dirty="0" smtClean="0">
                <a:solidFill>
                  <a:srgbClr val="FF0000"/>
                </a:solidFill>
                <a:latin typeface="Propisi" pitchFamily="2" charset="0"/>
              </a:rPr>
              <a:t>рот</a:t>
            </a:r>
            <a:endParaRPr lang="ru-RU" sz="4800" dirty="0">
              <a:solidFill>
                <a:srgbClr val="FF0000"/>
              </a:solidFill>
              <a:latin typeface="Propisi" pitchFamily="2" charset="0"/>
            </a:endParaRPr>
          </a:p>
        </p:txBody>
      </p:sp>
      <p:sp>
        <p:nvSpPr>
          <p:cNvPr id="22" name="Скругленный прямоугольник 21"/>
          <p:cNvSpPr/>
          <p:nvPr/>
        </p:nvSpPr>
        <p:spPr>
          <a:xfrm>
            <a:off x="8052831" y="1756465"/>
            <a:ext cx="1930400" cy="1676400"/>
          </a:xfrm>
          <a:prstGeom prst="roundRect">
            <a:avLst/>
          </a:prstGeom>
          <a:blipFill>
            <a:blip r:embed="rId3">
              <a:alphaModFix amt="0"/>
            </a:blip>
            <a:tile tx="0" ty="0" sx="100000" sy="100000" flip="none" algn="tl"/>
          </a:blipFill>
          <a:ln w="28575">
            <a:solidFill>
              <a:schemeClr val="accent6">
                <a:lumMod val="75000"/>
              </a:schemeClr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Скругленный прямоугольник 22"/>
          <p:cNvSpPr/>
          <p:nvPr/>
        </p:nvSpPr>
        <p:spPr>
          <a:xfrm>
            <a:off x="4465334" y="4155440"/>
            <a:ext cx="1930400" cy="1676400"/>
          </a:xfrm>
          <a:prstGeom prst="roundRect">
            <a:avLst/>
          </a:prstGeom>
          <a:blipFill dpi="0" rotWithShape="1">
            <a:blip r:embed="rId8"/>
            <a:srcRect/>
            <a:stretch>
              <a:fillRect/>
            </a:stretch>
          </a:blipFill>
          <a:ln w="28575">
            <a:solidFill>
              <a:schemeClr val="accent6">
                <a:lumMod val="75000"/>
              </a:schemeClr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Скругленный прямоугольник 23"/>
          <p:cNvSpPr/>
          <p:nvPr/>
        </p:nvSpPr>
        <p:spPr>
          <a:xfrm>
            <a:off x="4467033" y="4152927"/>
            <a:ext cx="1930400" cy="1676400"/>
          </a:xfrm>
          <a:prstGeom prst="roundRect">
            <a:avLst/>
          </a:prstGeom>
          <a:ln w="28575">
            <a:solidFill>
              <a:schemeClr val="accent6">
                <a:lumMod val="75000"/>
              </a:schemeClr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800" dirty="0" smtClean="0">
                <a:solidFill>
                  <a:srgbClr val="FF0000"/>
                </a:solidFill>
                <a:latin typeface="Propisi" pitchFamily="2" charset="0"/>
              </a:rPr>
              <a:t>вор</a:t>
            </a:r>
            <a:endParaRPr lang="ru-RU" sz="4800" dirty="0">
              <a:solidFill>
                <a:srgbClr val="FF0000"/>
              </a:solidFill>
              <a:latin typeface="Propisi" pitchFamily="2" charset="0"/>
            </a:endParaRPr>
          </a:p>
        </p:txBody>
      </p:sp>
      <p:sp>
        <p:nvSpPr>
          <p:cNvPr id="25" name="Скругленный прямоугольник 24"/>
          <p:cNvSpPr/>
          <p:nvPr/>
        </p:nvSpPr>
        <p:spPr>
          <a:xfrm>
            <a:off x="4468732" y="4152927"/>
            <a:ext cx="1930400" cy="1676400"/>
          </a:xfrm>
          <a:prstGeom prst="roundRect">
            <a:avLst/>
          </a:prstGeom>
          <a:blipFill dpi="0" rotWithShape="1">
            <a:blip r:embed="rId9">
              <a:alphaModFix amt="0"/>
            </a:blip>
            <a:srcRect/>
            <a:stretch>
              <a:fillRect/>
            </a:stretch>
          </a:blipFill>
          <a:ln w="28575">
            <a:solidFill>
              <a:schemeClr val="accent6">
                <a:lumMod val="75000"/>
              </a:schemeClr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Скругленный прямоугольник 25"/>
          <p:cNvSpPr/>
          <p:nvPr/>
        </p:nvSpPr>
        <p:spPr>
          <a:xfrm>
            <a:off x="1978108" y="4165600"/>
            <a:ext cx="1930400" cy="1676400"/>
          </a:xfrm>
          <a:prstGeom prst="roundRect">
            <a:avLst/>
          </a:prstGeom>
          <a:blipFill dpi="0" rotWithShape="1">
            <a:blip r:embed="rId10"/>
            <a:srcRect/>
            <a:stretch>
              <a:fillRect/>
            </a:stretch>
          </a:blipFill>
          <a:ln w="28575">
            <a:solidFill>
              <a:schemeClr val="accent6">
                <a:lumMod val="75000"/>
              </a:schemeClr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Скругленный прямоугольник 26"/>
          <p:cNvSpPr/>
          <p:nvPr/>
        </p:nvSpPr>
        <p:spPr>
          <a:xfrm>
            <a:off x="1989332" y="4175125"/>
            <a:ext cx="1930400" cy="1676400"/>
          </a:xfrm>
          <a:prstGeom prst="roundRect">
            <a:avLst/>
          </a:prstGeom>
          <a:ln w="28575">
            <a:solidFill>
              <a:schemeClr val="accent6">
                <a:lumMod val="75000"/>
              </a:schemeClr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800" dirty="0" smtClean="0">
                <a:solidFill>
                  <a:srgbClr val="FF0000"/>
                </a:solidFill>
                <a:latin typeface="Propisi" pitchFamily="2" charset="0"/>
              </a:rPr>
              <a:t>боб</a:t>
            </a:r>
            <a:endParaRPr lang="ru-RU" sz="4800" dirty="0">
              <a:solidFill>
                <a:srgbClr val="FF0000"/>
              </a:solidFill>
              <a:latin typeface="Propisi" pitchFamily="2" charset="0"/>
            </a:endParaRPr>
          </a:p>
        </p:txBody>
      </p:sp>
      <p:sp>
        <p:nvSpPr>
          <p:cNvPr id="28" name="Скругленный прямоугольник 27"/>
          <p:cNvSpPr/>
          <p:nvPr/>
        </p:nvSpPr>
        <p:spPr>
          <a:xfrm>
            <a:off x="1975379" y="4149779"/>
            <a:ext cx="1930400" cy="1676400"/>
          </a:xfrm>
          <a:prstGeom prst="roundRect">
            <a:avLst/>
          </a:prstGeom>
          <a:blipFill>
            <a:blip r:embed="rId9">
              <a:alphaModFix amt="0"/>
            </a:blip>
            <a:stretch>
              <a:fillRect/>
            </a:stretch>
          </a:blipFill>
          <a:ln w="28575">
            <a:solidFill>
              <a:schemeClr val="accent6">
                <a:lumMod val="75000"/>
              </a:schemeClr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9" name="Рисунок 28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8888620" y="6321506"/>
            <a:ext cx="3194581" cy="536494"/>
          </a:xfrm>
          <a:prstGeom prst="rect">
            <a:avLst/>
          </a:prstGeom>
        </p:spPr>
      </p:pic>
      <p:sp>
        <p:nvSpPr>
          <p:cNvPr id="30" name="Управляющая кнопка: далее 29">
            <a:hlinkClick r:id="" action="ppaction://hlinkshowjump?jump=nextslide" highlightClick="1"/>
          </p:cNvPr>
          <p:cNvSpPr/>
          <p:nvPr/>
        </p:nvSpPr>
        <p:spPr>
          <a:xfrm>
            <a:off x="11179834" y="6150634"/>
            <a:ext cx="267419" cy="189781"/>
          </a:xfrm>
          <a:prstGeom prst="actionButtonForwardNex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1" name="Рисунок 30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198063" y="276225"/>
            <a:ext cx="7071973" cy="1307653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41118686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5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5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45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77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8" fill="hold">
                      <p:stCondLst>
                        <p:cond delay="0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4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45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4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102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3" fill="hold">
                      <p:stCondLst>
                        <p:cond delay="0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4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7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0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45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9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2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127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8" fill="hold">
                      <p:stCondLst>
                        <p:cond delay="0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4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2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0" fill="hold">
                      <p:stCondLst>
                        <p:cond delay="indefinite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45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4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7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152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3" fill="hold">
                      <p:stCondLst>
                        <p:cond delay="0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4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7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0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5" fill="hold">
                      <p:stCondLst>
                        <p:cond delay="indefinite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45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9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0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2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  <p:bldP spid="3" grpId="0" animBg="1"/>
      <p:bldP spid="3" grpId="1" animBg="1"/>
      <p:bldP spid="8" grpId="0" animBg="1"/>
      <p:bldP spid="8" grpId="1" animBg="1"/>
      <p:bldP spid="9" grpId="0" animBg="1"/>
      <p:bldP spid="9" grpId="1" animBg="1"/>
      <p:bldP spid="11" grpId="0" animBg="1"/>
      <p:bldP spid="11" grpId="1" animBg="1"/>
      <p:bldP spid="12" grpId="0" animBg="1"/>
      <p:bldP spid="12" grpId="1" animBg="1"/>
      <p:bldP spid="17" grpId="0" animBg="1"/>
      <p:bldP spid="17" grpId="1" animBg="1"/>
      <p:bldP spid="18" grpId="0" animBg="1"/>
      <p:bldP spid="18" grpId="1" animBg="1"/>
      <p:bldP spid="20" grpId="0" animBg="1"/>
      <p:bldP spid="20" grpId="1" animBg="1"/>
      <p:bldP spid="21" grpId="0" animBg="1"/>
      <p:bldP spid="21" grpId="1" animBg="1"/>
      <p:bldP spid="23" grpId="0" animBg="1"/>
      <p:bldP spid="23" grpId="1" animBg="1"/>
      <p:bldP spid="24" grpId="0" animBg="1"/>
      <p:bldP spid="24" grpId="1" animBg="1"/>
      <p:bldP spid="26" grpId="0" animBg="1"/>
      <p:bldP spid="26" grpId="1" animBg="1"/>
      <p:bldP spid="27" grpId="0" animBg="1"/>
      <p:bldP spid="27" grpId="1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858295" y="1778027"/>
            <a:ext cx="1930400" cy="1676400"/>
          </a:xfrm>
          <a:prstGeom prst="roundRect">
            <a:avLst/>
          </a:prstGeom>
          <a:blipFill dpi="0" rotWithShape="1">
            <a:blip r:embed="rId2" cstate="print"/>
            <a:srcRect/>
            <a:stretch>
              <a:fillRect/>
            </a:stretch>
          </a:blipFill>
          <a:ln w="28575">
            <a:solidFill>
              <a:schemeClr val="accent6">
                <a:lumMod val="75000"/>
              </a:schemeClr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839279" y="1776757"/>
            <a:ext cx="1930400" cy="1676400"/>
          </a:xfrm>
          <a:prstGeom prst="roundRect">
            <a:avLst/>
          </a:prstGeom>
          <a:ln w="28575">
            <a:solidFill>
              <a:schemeClr val="accent6">
                <a:lumMod val="75000"/>
              </a:schemeClr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200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газ</a:t>
            </a:r>
            <a:endParaRPr lang="ru-RU" sz="3200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838200" y="1780000"/>
            <a:ext cx="1930400" cy="1676400"/>
          </a:xfrm>
          <a:prstGeom prst="roundRect">
            <a:avLst/>
          </a:prstGeom>
          <a:blipFill dpi="0" rotWithShape="1">
            <a:blip r:embed="rId3">
              <a:alphaModFix amt="0"/>
            </a:blip>
            <a:srcRect/>
            <a:tile tx="0" ty="0" sx="100000" sy="100000" flip="none" algn="tl"/>
          </a:blipFill>
          <a:ln w="28575">
            <a:solidFill>
              <a:schemeClr val="accent6">
                <a:lumMod val="75000"/>
              </a:schemeClr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3258635" y="1778027"/>
            <a:ext cx="1930400" cy="1676400"/>
          </a:xfrm>
          <a:prstGeom prst="roundRect">
            <a:avLst/>
          </a:prstGeom>
          <a:blipFill dpi="0" rotWithShape="1">
            <a:blip r:embed="rId4" cstate="print"/>
            <a:srcRect/>
            <a:stretch>
              <a:fillRect/>
            </a:stretch>
          </a:blipFill>
          <a:ln w="28575">
            <a:solidFill>
              <a:schemeClr val="accent6">
                <a:lumMod val="75000"/>
              </a:schemeClr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3247141" y="1785039"/>
            <a:ext cx="1930400" cy="1676400"/>
          </a:xfrm>
          <a:prstGeom prst="roundRect">
            <a:avLst/>
          </a:prstGeom>
          <a:ln w="28575">
            <a:solidFill>
              <a:schemeClr val="accent6">
                <a:lumMod val="75000"/>
              </a:schemeClr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200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фен</a:t>
            </a:r>
            <a:endParaRPr lang="ru-RU" sz="3200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3254697" y="1757721"/>
            <a:ext cx="1930400" cy="1676400"/>
          </a:xfrm>
          <a:prstGeom prst="roundRect">
            <a:avLst/>
          </a:prstGeom>
          <a:blipFill>
            <a:blip r:embed="rId3">
              <a:alphaModFix amt="0"/>
            </a:blip>
            <a:tile tx="0" ty="0" sx="100000" sy="100000" flip="none" algn="tl"/>
          </a:blipFill>
          <a:ln w="28575">
            <a:solidFill>
              <a:schemeClr val="accent6">
                <a:lumMod val="75000"/>
              </a:schemeClr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5672352" y="1778027"/>
            <a:ext cx="1930400" cy="1676400"/>
          </a:xfrm>
          <a:prstGeom prst="roundRect">
            <a:avLst/>
          </a:prstGeom>
          <a:blipFill dpi="0" rotWithShape="1">
            <a:blip r:embed="rId5"/>
            <a:srcRect/>
            <a:stretch>
              <a:fillRect/>
            </a:stretch>
          </a:blipFill>
          <a:ln w="28575">
            <a:solidFill>
              <a:schemeClr val="accent6">
                <a:lumMod val="75000"/>
              </a:schemeClr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5659960" y="1757707"/>
            <a:ext cx="1930400" cy="1676400"/>
          </a:xfrm>
          <a:prstGeom prst="roundRect">
            <a:avLst/>
          </a:prstGeom>
          <a:ln w="28575">
            <a:solidFill>
              <a:schemeClr val="accent6">
                <a:lumMod val="75000"/>
              </a:schemeClr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200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чай</a:t>
            </a:r>
            <a:endParaRPr lang="ru-RU" sz="3200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5679908" y="1738671"/>
            <a:ext cx="1930400" cy="1676400"/>
          </a:xfrm>
          <a:prstGeom prst="roundRect">
            <a:avLst/>
          </a:prstGeom>
          <a:blipFill dpi="0" rotWithShape="1">
            <a:blip r:embed="rId3">
              <a:alphaModFix amt="0"/>
            </a:blip>
            <a:srcRect/>
            <a:tile tx="0" ty="0" sx="100000" sy="100000" flip="none" algn="tl"/>
          </a:blipFill>
          <a:ln w="28575">
            <a:solidFill>
              <a:schemeClr val="accent6">
                <a:lumMod val="75000"/>
              </a:schemeClr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6952560" y="4155440"/>
            <a:ext cx="1930400" cy="1676400"/>
          </a:xfrm>
          <a:prstGeom prst="roundRect">
            <a:avLst/>
          </a:prstGeom>
          <a:blipFill dpi="0" rotWithShape="1">
            <a:blip r:embed="rId6" cstate="print"/>
            <a:srcRect/>
            <a:stretch>
              <a:fillRect/>
            </a:stretch>
          </a:blipFill>
          <a:ln w="28575">
            <a:solidFill>
              <a:schemeClr val="accent6">
                <a:lumMod val="75000"/>
              </a:schemeClr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6952560" y="4160574"/>
            <a:ext cx="1930400" cy="1676400"/>
          </a:xfrm>
          <a:prstGeom prst="roundRect">
            <a:avLst/>
          </a:prstGeom>
          <a:ln w="28575">
            <a:solidFill>
              <a:schemeClr val="accent6">
                <a:lumMod val="75000"/>
              </a:schemeClr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200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уха</a:t>
            </a:r>
            <a:endParaRPr lang="ru-RU" sz="3200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6943035" y="4150306"/>
            <a:ext cx="1930400" cy="1676400"/>
          </a:xfrm>
          <a:prstGeom prst="roundRect">
            <a:avLst/>
          </a:prstGeom>
          <a:blipFill dpi="0" rotWithShape="1">
            <a:blip r:embed="rId3">
              <a:alphaModFix amt="0"/>
            </a:blip>
            <a:srcRect/>
            <a:tile tx="0" ty="0" sx="100000" sy="100000" flip="none" algn="tl"/>
          </a:blipFill>
          <a:ln w="28575">
            <a:solidFill>
              <a:schemeClr val="accent6">
                <a:lumMod val="75000"/>
              </a:schemeClr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8074660" y="1780540"/>
            <a:ext cx="1930400" cy="1676400"/>
          </a:xfrm>
          <a:prstGeom prst="roundRect">
            <a:avLst/>
          </a:prstGeom>
          <a:blipFill dpi="0" rotWithShape="1">
            <a:blip r:embed="rId7"/>
            <a:srcRect/>
            <a:stretch>
              <a:fillRect/>
            </a:stretch>
          </a:blipFill>
          <a:ln w="28575">
            <a:solidFill>
              <a:schemeClr val="accent6">
                <a:lumMod val="75000"/>
              </a:schemeClr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8071881" y="1804090"/>
            <a:ext cx="1930400" cy="1676400"/>
          </a:xfrm>
          <a:prstGeom prst="roundRect">
            <a:avLst/>
          </a:prstGeom>
          <a:ln w="28575">
            <a:solidFill>
              <a:schemeClr val="accent6">
                <a:lumMod val="75000"/>
              </a:schemeClr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200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три</a:t>
            </a:r>
            <a:endParaRPr lang="ru-RU" sz="3200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  <p:sp>
        <p:nvSpPr>
          <p:cNvPr id="22" name="Скругленный прямоугольник 21"/>
          <p:cNvSpPr/>
          <p:nvPr/>
        </p:nvSpPr>
        <p:spPr>
          <a:xfrm>
            <a:off x="8052831" y="1804090"/>
            <a:ext cx="1930400" cy="1676400"/>
          </a:xfrm>
          <a:prstGeom prst="roundRect">
            <a:avLst/>
          </a:prstGeom>
          <a:blipFill>
            <a:blip r:embed="rId3">
              <a:alphaModFix amt="0"/>
            </a:blip>
            <a:tile tx="0" ty="0" sx="100000" sy="100000" flip="none" algn="tl"/>
          </a:blipFill>
          <a:ln w="28575">
            <a:solidFill>
              <a:schemeClr val="accent6">
                <a:lumMod val="75000"/>
              </a:schemeClr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Скругленный прямоугольник 22"/>
          <p:cNvSpPr/>
          <p:nvPr/>
        </p:nvSpPr>
        <p:spPr>
          <a:xfrm>
            <a:off x="4465334" y="4155440"/>
            <a:ext cx="1930400" cy="1676400"/>
          </a:xfrm>
          <a:prstGeom prst="roundRect">
            <a:avLst/>
          </a:prstGeom>
          <a:blipFill dpi="0" rotWithShape="1">
            <a:blip r:embed="rId8"/>
            <a:srcRect/>
            <a:stretch>
              <a:fillRect/>
            </a:stretch>
          </a:blipFill>
          <a:ln w="28575">
            <a:solidFill>
              <a:schemeClr val="accent6">
                <a:lumMod val="75000"/>
              </a:schemeClr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Скругленный прямоугольник 23"/>
          <p:cNvSpPr/>
          <p:nvPr/>
        </p:nvSpPr>
        <p:spPr>
          <a:xfrm>
            <a:off x="4457508" y="4133877"/>
            <a:ext cx="1930400" cy="1676400"/>
          </a:xfrm>
          <a:prstGeom prst="roundRect">
            <a:avLst/>
          </a:prstGeom>
          <a:ln w="28575">
            <a:solidFill>
              <a:schemeClr val="accent6">
                <a:lumMod val="75000"/>
              </a:schemeClr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200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уж</a:t>
            </a:r>
            <a:endParaRPr lang="ru-RU" sz="3200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  <p:sp>
        <p:nvSpPr>
          <p:cNvPr id="25" name="Скругленный прямоугольник 24"/>
          <p:cNvSpPr/>
          <p:nvPr/>
        </p:nvSpPr>
        <p:spPr>
          <a:xfrm>
            <a:off x="4430632" y="4133877"/>
            <a:ext cx="1930400" cy="1676400"/>
          </a:xfrm>
          <a:prstGeom prst="roundRect">
            <a:avLst/>
          </a:prstGeom>
          <a:blipFill dpi="0" rotWithShape="1">
            <a:blip r:embed="rId9">
              <a:alphaModFix amt="0"/>
            </a:blip>
            <a:srcRect/>
            <a:stretch>
              <a:fillRect/>
            </a:stretch>
          </a:blipFill>
          <a:ln w="28575">
            <a:solidFill>
              <a:schemeClr val="accent6">
                <a:lumMod val="75000"/>
              </a:schemeClr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Скругленный прямоугольник 25"/>
          <p:cNvSpPr/>
          <p:nvPr/>
        </p:nvSpPr>
        <p:spPr>
          <a:xfrm>
            <a:off x="2016208" y="4194175"/>
            <a:ext cx="1930400" cy="1676400"/>
          </a:xfrm>
          <a:prstGeom prst="roundRect">
            <a:avLst/>
          </a:prstGeom>
          <a:blipFill dpi="0" rotWithShape="1">
            <a:blip r:embed="rId10"/>
            <a:srcRect/>
            <a:stretch>
              <a:fillRect/>
            </a:stretch>
          </a:blipFill>
          <a:ln w="28575">
            <a:solidFill>
              <a:schemeClr val="accent6">
                <a:lumMod val="75000"/>
              </a:schemeClr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Скругленный прямоугольник 26"/>
          <p:cNvSpPr/>
          <p:nvPr/>
        </p:nvSpPr>
        <p:spPr>
          <a:xfrm>
            <a:off x="1998857" y="4194175"/>
            <a:ext cx="1930400" cy="1676400"/>
          </a:xfrm>
          <a:prstGeom prst="roundRect">
            <a:avLst/>
          </a:prstGeom>
          <a:ln w="28575">
            <a:solidFill>
              <a:schemeClr val="accent6">
                <a:lumMod val="75000"/>
              </a:schemeClr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200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ухо</a:t>
            </a:r>
            <a:endParaRPr lang="ru-RU" sz="3200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  <p:sp>
        <p:nvSpPr>
          <p:cNvPr id="28" name="Скругленный прямоугольник 27"/>
          <p:cNvSpPr/>
          <p:nvPr/>
        </p:nvSpPr>
        <p:spPr>
          <a:xfrm>
            <a:off x="2013479" y="4168829"/>
            <a:ext cx="1930400" cy="1676400"/>
          </a:xfrm>
          <a:prstGeom prst="roundRect">
            <a:avLst/>
          </a:prstGeom>
          <a:blipFill>
            <a:blip r:embed="rId9">
              <a:alphaModFix amt="0"/>
            </a:blip>
            <a:stretch>
              <a:fillRect/>
            </a:stretch>
          </a:blipFill>
          <a:ln w="28575">
            <a:solidFill>
              <a:schemeClr val="accent6">
                <a:lumMod val="75000"/>
              </a:schemeClr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9" name="Рисунок 28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8888620" y="6321506"/>
            <a:ext cx="3194581" cy="536494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685111" y="529588"/>
            <a:ext cx="7949873" cy="853514"/>
          </a:xfrm>
          <a:prstGeom prst="rect">
            <a:avLst/>
          </a:prstGeom>
        </p:spPr>
      </p:pic>
      <p:sp>
        <p:nvSpPr>
          <p:cNvPr id="30" name="Управляющая кнопка: далее 29">
            <a:hlinkClick r:id="" action="ppaction://hlinkshowjump?jump=nextslide" highlightClick="1"/>
          </p:cNvPr>
          <p:cNvSpPr/>
          <p:nvPr/>
        </p:nvSpPr>
        <p:spPr>
          <a:xfrm>
            <a:off x="11179834" y="6150634"/>
            <a:ext cx="267419" cy="189781"/>
          </a:xfrm>
          <a:prstGeom prst="actionButtonForwardNex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1118686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5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5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45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77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8" fill="hold">
                      <p:stCondLst>
                        <p:cond delay="0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4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45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4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102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3" fill="hold">
                      <p:stCondLst>
                        <p:cond delay="0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4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7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0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45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9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2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127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8" fill="hold">
                      <p:stCondLst>
                        <p:cond delay="0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4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2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0" fill="hold">
                      <p:stCondLst>
                        <p:cond delay="indefinite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45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4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7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152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3" fill="hold">
                      <p:stCondLst>
                        <p:cond delay="0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4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7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0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5" fill="hold">
                      <p:stCondLst>
                        <p:cond delay="indefinite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45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9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0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2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  <p:bldP spid="3" grpId="0" animBg="1"/>
      <p:bldP spid="3" grpId="1" animBg="1"/>
      <p:bldP spid="8" grpId="0" animBg="1"/>
      <p:bldP spid="8" grpId="1" animBg="1"/>
      <p:bldP spid="9" grpId="0" animBg="1"/>
      <p:bldP spid="9" grpId="1" animBg="1"/>
      <p:bldP spid="11" grpId="0" animBg="1"/>
      <p:bldP spid="11" grpId="1" animBg="1"/>
      <p:bldP spid="12" grpId="0" animBg="1"/>
      <p:bldP spid="12" grpId="1" animBg="1"/>
      <p:bldP spid="17" grpId="0" animBg="1"/>
      <p:bldP spid="17" grpId="1" animBg="1"/>
      <p:bldP spid="18" grpId="0" animBg="1"/>
      <p:bldP spid="18" grpId="1" animBg="1"/>
      <p:bldP spid="20" grpId="0" animBg="1"/>
      <p:bldP spid="20" grpId="1" animBg="1"/>
      <p:bldP spid="21" grpId="0" animBg="1"/>
      <p:bldP spid="21" grpId="1" animBg="1"/>
      <p:bldP spid="23" grpId="0" animBg="1"/>
      <p:bldP spid="23" grpId="1" animBg="1"/>
      <p:bldP spid="24" grpId="0" animBg="1"/>
      <p:bldP spid="24" grpId="1" animBg="1"/>
      <p:bldP spid="26" grpId="0" animBg="1"/>
      <p:bldP spid="26" grpId="1" animBg="1"/>
      <p:bldP spid="27" grpId="0" animBg="1"/>
      <p:bldP spid="27" grpId="1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858295" y="1778027"/>
            <a:ext cx="1930400" cy="1676400"/>
          </a:xfrm>
          <a:prstGeom prst="round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 w="28575">
            <a:solidFill>
              <a:schemeClr val="accent6">
                <a:lumMod val="75000"/>
              </a:schemeClr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867854" y="1776757"/>
            <a:ext cx="1930400" cy="1676400"/>
          </a:xfrm>
          <a:prstGeom prst="roundRect">
            <a:avLst/>
          </a:prstGeom>
          <a:ln w="28575">
            <a:solidFill>
              <a:schemeClr val="accent6">
                <a:lumMod val="75000"/>
              </a:schemeClr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800" dirty="0" smtClean="0">
                <a:solidFill>
                  <a:srgbClr val="FF0000"/>
                </a:solidFill>
                <a:latin typeface="Propisi" pitchFamily="2" charset="0"/>
              </a:rPr>
              <a:t>уж</a:t>
            </a:r>
            <a:endParaRPr lang="ru-RU" sz="4800" dirty="0">
              <a:solidFill>
                <a:srgbClr val="FF0000"/>
              </a:solidFill>
              <a:latin typeface="Propisi" pitchFamily="2" charset="0"/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847725" y="1770475"/>
            <a:ext cx="1930400" cy="1676400"/>
          </a:xfrm>
          <a:prstGeom prst="roundRect">
            <a:avLst/>
          </a:prstGeom>
          <a:blipFill dpi="0" rotWithShape="1">
            <a:blip r:embed="rId3">
              <a:alphaModFix amt="0"/>
            </a:blip>
            <a:srcRect/>
            <a:tile tx="0" ty="0" sx="100000" sy="100000" flip="none" algn="tl"/>
          </a:blipFill>
          <a:ln w="28575">
            <a:solidFill>
              <a:schemeClr val="accent6">
                <a:lumMod val="75000"/>
              </a:schemeClr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3258635" y="1778027"/>
            <a:ext cx="1930400" cy="1676400"/>
          </a:xfrm>
          <a:prstGeom prst="roundRect">
            <a:avLst/>
          </a:prstGeom>
          <a:blipFill dpi="0" rotWithShape="1">
            <a:blip r:embed="rId4"/>
            <a:srcRect/>
            <a:stretch>
              <a:fillRect/>
            </a:stretch>
          </a:blipFill>
          <a:ln w="28575">
            <a:solidFill>
              <a:schemeClr val="accent6">
                <a:lumMod val="75000"/>
              </a:schemeClr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3256666" y="1775514"/>
            <a:ext cx="1930400" cy="1676400"/>
          </a:xfrm>
          <a:prstGeom prst="roundRect">
            <a:avLst/>
          </a:prstGeom>
          <a:ln w="28575">
            <a:solidFill>
              <a:schemeClr val="accent6">
                <a:lumMod val="75000"/>
              </a:schemeClr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800" dirty="0" smtClean="0">
                <a:solidFill>
                  <a:srgbClr val="FF0000"/>
                </a:solidFill>
                <a:latin typeface="Propisi" pitchFamily="2" charset="0"/>
              </a:rPr>
              <a:t>нет</a:t>
            </a:r>
            <a:endParaRPr lang="ru-RU" sz="4800" dirty="0">
              <a:solidFill>
                <a:srgbClr val="FF0000"/>
              </a:solidFill>
              <a:latin typeface="Propisi" pitchFamily="2" charset="0"/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3254697" y="1757721"/>
            <a:ext cx="1930400" cy="1676400"/>
          </a:xfrm>
          <a:prstGeom prst="roundRect">
            <a:avLst/>
          </a:prstGeom>
          <a:blipFill>
            <a:blip r:embed="rId3">
              <a:alphaModFix amt="0"/>
            </a:blip>
            <a:tile tx="0" ty="0" sx="100000" sy="100000" flip="none" algn="tl"/>
          </a:blipFill>
          <a:ln w="28575">
            <a:solidFill>
              <a:schemeClr val="accent6">
                <a:lumMod val="75000"/>
              </a:schemeClr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5672352" y="1778027"/>
            <a:ext cx="1930400" cy="1676400"/>
          </a:xfrm>
          <a:prstGeom prst="roundRect">
            <a:avLst/>
          </a:prstGeom>
          <a:blipFill dpi="0" rotWithShape="1">
            <a:blip r:embed="rId5"/>
            <a:srcRect/>
            <a:stretch>
              <a:fillRect/>
            </a:stretch>
          </a:blipFill>
          <a:ln w="28575">
            <a:solidFill>
              <a:schemeClr val="accent6">
                <a:lumMod val="75000"/>
              </a:schemeClr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5659960" y="1757707"/>
            <a:ext cx="1930400" cy="1676400"/>
          </a:xfrm>
          <a:prstGeom prst="roundRect">
            <a:avLst/>
          </a:prstGeom>
          <a:ln w="28575">
            <a:solidFill>
              <a:schemeClr val="accent6">
                <a:lumMod val="75000"/>
              </a:schemeClr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800" dirty="0" smtClean="0">
                <a:solidFill>
                  <a:srgbClr val="FF0000"/>
                </a:solidFill>
                <a:latin typeface="Propisi" pitchFamily="2" charset="0"/>
              </a:rPr>
              <a:t>чай</a:t>
            </a:r>
            <a:endParaRPr lang="ru-RU" sz="4800" dirty="0">
              <a:solidFill>
                <a:srgbClr val="FF0000"/>
              </a:solidFill>
              <a:latin typeface="Propisi" pitchFamily="2" charset="0"/>
            </a:endParaRP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5670383" y="1738671"/>
            <a:ext cx="1930400" cy="1676400"/>
          </a:xfrm>
          <a:prstGeom prst="roundRect">
            <a:avLst/>
          </a:prstGeom>
          <a:blipFill dpi="0" rotWithShape="1">
            <a:blip r:embed="rId3">
              <a:alphaModFix amt="0"/>
            </a:blip>
            <a:srcRect/>
            <a:tile tx="0" ty="0" sx="100000" sy="100000" flip="none" algn="tl"/>
          </a:blipFill>
          <a:ln w="28575">
            <a:solidFill>
              <a:schemeClr val="accent6">
                <a:lumMod val="75000"/>
              </a:schemeClr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6952560" y="4155440"/>
            <a:ext cx="1930400" cy="1676400"/>
          </a:xfrm>
          <a:prstGeom prst="roundRect">
            <a:avLst/>
          </a:prstGeom>
          <a:blipFill dpi="0" rotWithShape="1">
            <a:blip r:embed="rId6"/>
            <a:srcRect/>
            <a:stretch>
              <a:fillRect/>
            </a:stretch>
          </a:blipFill>
          <a:ln w="28575">
            <a:solidFill>
              <a:schemeClr val="accent6">
                <a:lumMod val="75000"/>
              </a:schemeClr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6952560" y="4160574"/>
            <a:ext cx="1930400" cy="1676400"/>
          </a:xfrm>
          <a:prstGeom prst="roundRect">
            <a:avLst/>
          </a:prstGeom>
          <a:ln w="28575">
            <a:solidFill>
              <a:schemeClr val="accent6">
                <a:lumMod val="75000"/>
              </a:schemeClr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800" dirty="0" smtClean="0">
                <a:solidFill>
                  <a:srgbClr val="FF0000"/>
                </a:solidFill>
                <a:latin typeface="Propisi" pitchFamily="2" charset="0"/>
              </a:rPr>
              <a:t>вяз</a:t>
            </a:r>
            <a:endParaRPr lang="ru-RU" sz="4800" dirty="0">
              <a:solidFill>
                <a:srgbClr val="FF0000"/>
              </a:solidFill>
              <a:latin typeface="Propisi" pitchFamily="2" charset="0"/>
            </a:endParaRPr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6962085" y="4150306"/>
            <a:ext cx="1930400" cy="1676400"/>
          </a:xfrm>
          <a:prstGeom prst="roundRect">
            <a:avLst/>
          </a:prstGeom>
          <a:blipFill dpi="0" rotWithShape="1">
            <a:blip r:embed="rId3">
              <a:alphaModFix amt="0"/>
            </a:blip>
            <a:srcRect/>
            <a:tile tx="0" ty="0" sx="100000" sy="100000" flip="none" algn="tl"/>
          </a:blipFill>
          <a:ln w="28575">
            <a:solidFill>
              <a:schemeClr val="accent6">
                <a:lumMod val="75000"/>
              </a:schemeClr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8074660" y="1780540"/>
            <a:ext cx="1930400" cy="1676400"/>
          </a:xfrm>
          <a:prstGeom prst="roundRect">
            <a:avLst/>
          </a:prstGeom>
          <a:blipFill dpi="0" rotWithShape="1">
            <a:blip r:embed="rId7" cstate="print"/>
            <a:srcRect/>
            <a:stretch>
              <a:fillRect/>
            </a:stretch>
          </a:blipFill>
          <a:ln w="28575">
            <a:solidFill>
              <a:schemeClr val="accent6">
                <a:lumMod val="75000"/>
              </a:schemeClr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8081406" y="1756465"/>
            <a:ext cx="1930400" cy="1676400"/>
          </a:xfrm>
          <a:prstGeom prst="roundRect">
            <a:avLst/>
          </a:prstGeom>
          <a:ln w="28575">
            <a:solidFill>
              <a:schemeClr val="accent6">
                <a:lumMod val="75000"/>
              </a:schemeClr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800" dirty="0" smtClean="0">
                <a:solidFill>
                  <a:srgbClr val="FF0000"/>
                </a:solidFill>
                <a:latin typeface="Propisi" pitchFamily="2" charset="0"/>
              </a:rPr>
              <a:t>мир</a:t>
            </a:r>
            <a:endParaRPr lang="ru-RU" sz="4800" dirty="0">
              <a:solidFill>
                <a:srgbClr val="FF0000"/>
              </a:solidFill>
              <a:latin typeface="Propisi" pitchFamily="2" charset="0"/>
            </a:endParaRPr>
          </a:p>
        </p:txBody>
      </p:sp>
      <p:sp>
        <p:nvSpPr>
          <p:cNvPr id="22" name="Скругленный прямоугольник 21"/>
          <p:cNvSpPr/>
          <p:nvPr/>
        </p:nvSpPr>
        <p:spPr>
          <a:xfrm>
            <a:off x="8062356" y="1746940"/>
            <a:ext cx="1930400" cy="1676400"/>
          </a:xfrm>
          <a:prstGeom prst="roundRect">
            <a:avLst/>
          </a:prstGeom>
          <a:blipFill>
            <a:blip r:embed="rId3">
              <a:alphaModFix amt="0"/>
            </a:blip>
            <a:tile tx="0" ty="0" sx="100000" sy="100000" flip="none" algn="tl"/>
          </a:blipFill>
          <a:ln w="28575">
            <a:solidFill>
              <a:schemeClr val="accent6">
                <a:lumMod val="75000"/>
              </a:schemeClr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Скругленный прямоугольник 22"/>
          <p:cNvSpPr/>
          <p:nvPr/>
        </p:nvSpPr>
        <p:spPr>
          <a:xfrm>
            <a:off x="4465334" y="4155440"/>
            <a:ext cx="1930400" cy="1676400"/>
          </a:xfrm>
          <a:prstGeom prst="roundRect">
            <a:avLst/>
          </a:prstGeom>
          <a:blipFill dpi="0" rotWithShape="1">
            <a:blip r:embed="rId8"/>
            <a:srcRect/>
            <a:stretch>
              <a:fillRect/>
            </a:stretch>
          </a:blipFill>
          <a:ln w="28575">
            <a:solidFill>
              <a:schemeClr val="accent6">
                <a:lumMod val="75000"/>
              </a:schemeClr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Скругленный прямоугольник 23"/>
          <p:cNvSpPr/>
          <p:nvPr/>
        </p:nvSpPr>
        <p:spPr>
          <a:xfrm>
            <a:off x="4476558" y="4152927"/>
            <a:ext cx="1930400" cy="1676400"/>
          </a:xfrm>
          <a:prstGeom prst="roundRect">
            <a:avLst/>
          </a:prstGeom>
          <a:ln w="28575">
            <a:solidFill>
              <a:schemeClr val="accent6">
                <a:lumMod val="75000"/>
              </a:schemeClr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800" dirty="0" smtClean="0">
                <a:solidFill>
                  <a:srgbClr val="FF0000"/>
                </a:solidFill>
                <a:latin typeface="Propisi" pitchFamily="2" charset="0"/>
              </a:rPr>
              <a:t>воз</a:t>
            </a:r>
            <a:endParaRPr lang="ru-RU" sz="4800" dirty="0">
              <a:solidFill>
                <a:srgbClr val="FF0000"/>
              </a:solidFill>
              <a:latin typeface="Propisi" pitchFamily="2" charset="0"/>
            </a:endParaRPr>
          </a:p>
        </p:txBody>
      </p:sp>
      <p:sp>
        <p:nvSpPr>
          <p:cNvPr id="25" name="Скругленный прямоугольник 24"/>
          <p:cNvSpPr/>
          <p:nvPr/>
        </p:nvSpPr>
        <p:spPr>
          <a:xfrm>
            <a:off x="4478257" y="4143402"/>
            <a:ext cx="1930400" cy="1676400"/>
          </a:xfrm>
          <a:prstGeom prst="roundRect">
            <a:avLst/>
          </a:prstGeom>
          <a:blipFill dpi="0" rotWithShape="1">
            <a:blip r:embed="rId9">
              <a:alphaModFix amt="0"/>
            </a:blip>
            <a:srcRect/>
            <a:stretch>
              <a:fillRect/>
            </a:stretch>
          </a:blipFill>
          <a:ln w="28575">
            <a:solidFill>
              <a:schemeClr val="accent6">
                <a:lumMod val="75000"/>
              </a:schemeClr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Скругленный прямоугольник 25"/>
          <p:cNvSpPr/>
          <p:nvPr/>
        </p:nvSpPr>
        <p:spPr>
          <a:xfrm>
            <a:off x="2016208" y="4194175"/>
            <a:ext cx="1930400" cy="1676400"/>
          </a:xfrm>
          <a:prstGeom prst="roundRect">
            <a:avLst/>
          </a:prstGeom>
          <a:blipFill dpi="0" rotWithShape="1">
            <a:blip r:embed="rId10"/>
            <a:srcRect/>
            <a:stretch>
              <a:fillRect/>
            </a:stretch>
          </a:blipFill>
          <a:ln w="28575">
            <a:solidFill>
              <a:schemeClr val="accent6">
                <a:lumMod val="75000"/>
              </a:schemeClr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Скругленный прямоугольник 26"/>
          <p:cNvSpPr/>
          <p:nvPr/>
        </p:nvSpPr>
        <p:spPr>
          <a:xfrm>
            <a:off x="1998857" y="4194175"/>
            <a:ext cx="1930400" cy="1676400"/>
          </a:xfrm>
          <a:prstGeom prst="roundRect">
            <a:avLst/>
          </a:prstGeom>
          <a:ln w="28575">
            <a:solidFill>
              <a:schemeClr val="accent6">
                <a:lumMod val="75000"/>
              </a:schemeClr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800" dirty="0" smtClean="0">
                <a:solidFill>
                  <a:srgbClr val="FF0000"/>
                </a:solidFill>
                <a:latin typeface="Propisi" pitchFamily="2" charset="0"/>
              </a:rPr>
              <a:t>ухо</a:t>
            </a:r>
            <a:endParaRPr lang="ru-RU" sz="4800" dirty="0">
              <a:solidFill>
                <a:srgbClr val="FF0000"/>
              </a:solidFill>
              <a:latin typeface="Propisi" pitchFamily="2" charset="0"/>
            </a:endParaRPr>
          </a:p>
        </p:txBody>
      </p:sp>
      <p:sp>
        <p:nvSpPr>
          <p:cNvPr id="28" name="Скругленный прямоугольник 27"/>
          <p:cNvSpPr/>
          <p:nvPr/>
        </p:nvSpPr>
        <p:spPr>
          <a:xfrm>
            <a:off x="1994429" y="4168829"/>
            <a:ext cx="1930400" cy="1676400"/>
          </a:xfrm>
          <a:prstGeom prst="roundRect">
            <a:avLst/>
          </a:prstGeom>
          <a:blipFill>
            <a:blip r:embed="rId9">
              <a:alphaModFix amt="0"/>
            </a:blip>
            <a:stretch>
              <a:fillRect/>
            </a:stretch>
          </a:blipFill>
          <a:ln w="28575">
            <a:solidFill>
              <a:schemeClr val="accent6">
                <a:lumMod val="75000"/>
              </a:schemeClr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9" name="Рисунок 28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8888620" y="6321506"/>
            <a:ext cx="3194581" cy="536494"/>
          </a:xfrm>
          <a:prstGeom prst="rect">
            <a:avLst/>
          </a:prstGeom>
        </p:spPr>
      </p:pic>
      <p:sp>
        <p:nvSpPr>
          <p:cNvPr id="30" name="Управляющая кнопка: далее 29">
            <a:hlinkClick r:id="" action="ppaction://hlinkshowjump?jump=nextslide" highlightClick="1"/>
          </p:cNvPr>
          <p:cNvSpPr/>
          <p:nvPr/>
        </p:nvSpPr>
        <p:spPr>
          <a:xfrm>
            <a:off x="11179834" y="6150634"/>
            <a:ext cx="267419" cy="189781"/>
          </a:xfrm>
          <a:prstGeom prst="actionButtonForwardNex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1" name="Рисунок 30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198063" y="276225"/>
            <a:ext cx="7071973" cy="1307653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41118686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5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5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45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77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8" fill="hold">
                      <p:stCondLst>
                        <p:cond delay="0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4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45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4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102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3" fill="hold">
                      <p:stCondLst>
                        <p:cond delay="0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4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7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0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45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9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2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127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8" fill="hold">
                      <p:stCondLst>
                        <p:cond delay="0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4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2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0" fill="hold">
                      <p:stCondLst>
                        <p:cond delay="indefinite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45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4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7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152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3" fill="hold">
                      <p:stCondLst>
                        <p:cond delay="0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4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7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0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5" fill="hold">
                      <p:stCondLst>
                        <p:cond delay="indefinite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45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9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0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2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  <p:bldP spid="3" grpId="0" animBg="1"/>
      <p:bldP spid="3" grpId="1" animBg="1"/>
      <p:bldP spid="8" grpId="0" animBg="1"/>
      <p:bldP spid="8" grpId="1" animBg="1"/>
      <p:bldP spid="9" grpId="0" animBg="1"/>
      <p:bldP spid="9" grpId="1" animBg="1"/>
      <p:bldP spid="11" grpId="0" animBg="1"/>
      <p:bldP spid="11" grpId="1" animBg="1"/>
      <p:bldP spid="12" grpId="0" animBg="1"/>
      <p:bldP spid="12" grpId="1" animBg="1"/>
      <p:bldP spid="17" grpId="0" animBg="1"/>
      <p:bldP spid="17" grpId="1" animBg="1"/>
      <p:bldP spid="18" grpId="0" animBg="1"/>
      <p:bldP spid="18" grpId="1" animBg="1"/>
      <p:bldP spid="20" grpId="0" animBg="1"/>
      <p:bldP spid="20" grpId="1" animBg="1"/>
      <p:bldP spid="21" grpId="0" animBg="1"/>
      <p:bldP spid="21" grpId="1" animBg="1"/>
      <p:bldP spid="23" grpId="0" animBg="1"/>
      <p:bldP spid="23" grpId="1" animBg="1"/>
      <p:bldP spid="24" grpId="0" animBg="1"/>
      <p:bldP spid="24" grpId="1" animBg="1"/>
      <p:bldP spid="26" grpId="0" animBg="1"/>
      <p:bldP spid="26" grpId="1" animBg="1"/>
      <p:bldP spid="27" grpId="0" animBg="1"/>
      <p:bldP spid="27" grpId="1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523876"/>
            <a:ext cx="10515600" cy="847724"/>
          </a:xfrm>
        </p:spPr>
        <p:txBody>
          <a:bodyPr>
            <a:normAutofit/>
          </a:bodyPr>
          <a:lstStyle/>
          <a:p>
            <a:r>
              <a:rPr lang="ru-RU" sz="3600" dirty="0" smtClean="0">
                <a:latin typeface="Arial Black" pitchFamily="34" charset="0"/>
              </a:rPr>
              <a:t>Использованные ресурсы</a:t>
            </a:r>
            <a:endParaRPr lang="ru-RU" sz="3600" dirty="0">
              <a:latin typeface="Arial Black" pitchFamily="34" charset="0"/>
            </a:endParaRPr>
          </a:p>
        </p:txBody>
      </p:sp>
      <p:sp>
        <p:nvSpPr>
          <p:cNvPr id="7" name="Содержимое 6"/>
          <p:cNvSpPr>
            <a:spLocks noGrp="1"/>
          </p:cNvSpPr>
          <p:nvPr>
            <p:ph sz="half" idx="1"/>
          </p:nvPr>
        </p:nvSpPr>
        <p:spPr/>
        <p:txBody>
          <a:bodyPr>
            <a:normAutofit fontScale="32500" lnSpcReduction="20000"/>
          </a:bodyPr>
          <a:lstStyle/>
          <a:p>
            <a:pPr>
              <a:buNone/>
            </a:pPr>
            <a:r>
              <a:rPr lang="en-US" dirty="0" smtClean="0">
                <a:hlinkClick r:id="rId2"/>
              </a:rPr>
              <a:t>https://ffont.ru/font/propis</a:t>
            </a:r>
            <a:endParaRPr lang="ru-RU" dirty="0" smtClean="0"/>
          </a:p>
          <a:p>
            <a:r>
              <a:rPr lang="ru-RU" dirty="0" smtClean="0"/>
              <a:t>мех </a:t>
            </a:r>
            <a:r>
              <a:rPr lang="ru-RU" u="sng" dirty="0" smtClean="0">
                <a:hlinkClick r:id="rId3"/>
              </a:rPr>
              <a:t>https://www.seekpng.com/png/full/203-2033762_white-fur-fur.png</a:t>
            </a:r>
            <a:endParaRPr lang="ru-RU" dirty="0" smtClean="0"/>
          </a:p>
          <a:p>
            <a:r>
              <a:rPr lang="ru-RU" dirty="0" smtClean="0"/>
              <a:t>мел </a:t>
            </a:r>
            <a:r>
              <a:rPr lang="ru-RU" u="sng" dirty="0" smtClean="0">
                <a:hlinkClick r:id="rId4"/>
              </a:rPr>
              <a:t>https://sketchbook.store/wp-content/uploads/2019/10/mel_i-_doska.jpg</a:t>
            </a:r>
            <a:endParaRPr lang="ru-RU" dirty="0" smtClean="0"/>
          </a:p>
          <a:p>
            <a:r>
              <a:rPr lang="ru-RU" dirty="0" smtClean="0"/>
              <a:t>мяч </a:t>
            </a:r>
            <a:r>
              <a:rPr lang="ru-RU" u="sng" dirty="0" smtClean="0">
                <a:hlinkClick r:id="rId5"/>
              </a:rPr>
              <a:t>https://jugglingstore.ru/4237-thickbox_default/myach-juggle-dream-thuds-120g-dlya-klassicheskogo-zhonglirovaniya.jpg</a:t>
            </a:r>
            <a:endParaRPr lang="ru-RU" dirty="0" smtClean="0"/>
          </a:p>
          <a:p>
            <a:r>
              <a:rPr lang="ru-RU" dirty="0" smtClean="0"/>
              <a:t>мед </a:t>
            </a:r>
            <a:r>
              <a:rPr lang="ru-RU" u="sng" dirty="0" smtClean="0">
                <a:hlinkClick r:id="rId6"/>
              </a:rPr>
              <a:t>https://bahetle-sib.ru/storage/goods/134755_aeguq.jpg</a:t>
            </a:r>
            <a:endParaRPr lang="ru-RU" dirty="0" smtClean="0"/>
          </a:p>
          <a:p>
            <a:r>
              <a:rPr lang="ru-RU" dirty="0" smtClean="0"/>
              <a:t>дом </a:t>
            </a:r>
            <a:r>
              <a:rPr lang="ru-RU" u="sng" dirty="0" smtClean="0">
                <a:hlinkClick r:id="rId7"/>
              </a:rPr>
              <a:t>https://clipart-library.com/2023/House_PNG_Clip_Art-2193.png</a:t>
            </a:r>
            <a:endParaRPr lang="ru-RU" dirty="0" smtClean="0"/>
          </a:p>
          <a:p>
            <a:r>
              <a:rPr lang="ru-RU" dirty="0" smtClean="0"/>
              <a:t>дым </a:t>
            </a:r>
            <a:r>
              <a:rPr lang="ru-RU" u="sng" dirty="0" smtClean="0">
                <a:hlinkClick r:id="rId8"/>
              </a:rPr>
              <a:t>https://gas-kvas.com/uploads/posts/2023-02/1676682229_gas-kvas-com-p-dim-detskii-risunok-1.png</a:t>
            </a:r>
            <a:endParaRPr lang="ru-RU" dirty="0" smtClean="0"/>
          </a:p>
          <a:p>
            <a:r>
              <a:rPr lang="ru-RU" dirty="0" smtClean="0"/>
              <a:t>дуб </a:t>
            </a:r>
            <a:r>
              <a:rPr lang="ru-RU" u="sng" dirty="0" smtClean="0">
                <a:hlinkClick r:id="rId9"/>
              </a:rPr>
              <a:t>https://indasil.club/uploads/posts/2022-11/1669325164_1-indasil-club-p-dub-risunok-detskii-pinterest-1.jpg</a:t>
            </a:r>
            <a:endParaRPr lang="ru-RU" dirty="0" smtClean="0"/>
          </a:p>
          <a:p>
            <a:r>
              <a:rPr lang="ru-RU" dirty="0" smtClean="0"/>
              <a:t>ухо </a:t>
            </a:r>
            <a:r>
              <a:rPr lang="ru-RU" u="sng" dirty="0" smtClean="0">
                <a:hlinkClick r:id="rId10"/>
              </a:rPr>
              <a:t>https://i.pinimg.com/736x/d2/b9/cf/d2b9cfcc9aa820354e4e3ce2ad49e03a.jpg</a:t>
            </a:r>
            <a:endParaRPr lang="ru-RU" dirty="0" smtClean="0"/>
          </a:p>
          <a:p>
            <a:r>
              <a:rPr lang="ru-RU" dirty="0" smtClean="0"/>
              <a:t>уха </a:t>
            </a:r>
            <a:r>
              <a:rPr lang="ru-RU" u="sng" dirty="0" smtClean="0">
                <a:hlinkClick r:id="rId11"/>
              </a:rPr>
              <a:t>https://banner2.cleanpng.com/20180602/chv/kisspng-hot-pot-shabu-shabu-food-bibimbap-shuizhu-forty-5b123c11281501.0268845015279216811642.jpg</a:t>
            </a:r>
            <a:endParaRPr lang="ru-RU" dirty="0" smtClean="0"/>
          </a:p>
          <a:p>
            <a:r>
              <a:rPr lang="ru-RU" dirty="0" smtClean="0"/>
              <a:t>уха </a:t>
            </a:r>
            <a:r>
              <a:rPr lang="ru-RU" u="sng" dirty="0" smtClean="0">
                <a:hlinkClick r:id="rId12"/>
              </a:rPr>
              <a:t>https://img.lovepik.com/free-png/20211126/lovepik-tofu-fish-soup-food-gourmet-food-delicious-cartoon-png-image_401159555_wh1200.png</a:t>
            </a:r>
            <a:endParaRPr lang="ru-RU" dirty="0" smtClean="0"/>
          </a:p>
          <a:p>
            <a:r>
              <a:rPr lang="ru-RU" dirty="0" smtClean="0"/>
              <a:t>зуб </a:t>
            </a:r>
            <a:r>
              <a:rPr lang="ru-RU" u="sng" dirty="0" smtClean="0">
                <a:hlinkClick r:id="rId13"/>
              </a:rPr>
              <a:t>https://p1.zoon.ru/e/5/64ede98890f8f45d74022755_64edf06ab10552.42496195.jpg</a:t>
            </a:r>
            <a:endParaRPr lang="ru-RU" dirty="0" smtClean="0"/>
          </a:p>
          <a:p>
            <a:r>
              <a:rPr lang="ru-RU" dirty="0" smtClean="0"/>
              <a:t>рак </a:t>
            </a:r>
            <a:r>
              <a:rPr lang="ru-RU" u="sng" dirty="0" smtClean="0">
                <a:hlinkClick r:id="rId14"/>
              </a:rPr>
              <a:t>https://sanstv.ru/dict/images/dic-ie/00430.jpg</a:t>
            </a:r>
            <a:endParaRPr lang="ru-RU" dirty="0" smtClean="0"/>
          </a:p>
          <a:p>
            <a:r>
              <a:rPr lang="ru-RU" dirty="0" smtClean="0"/>
              <a:t>бур </a:t>
            </a:r>
            <a:r>
              <a:rPr lang="ru-RU" u="sng" dirty="0" smtClean="0">
                <a:hlinkClick r:id="rId15"/>
              </a:rPr>
              <a:t>https://express-china.ru/upload/iblock/efa/efaad9590f8796e44c7e3bc2ef6ef173.jpg</a:t>
            </a:r>
            <a:endParaRPr lang="ru-RU" dirty="0" smtClean="0"/>
          </a:p>
          <a:p>
            <a:r>
              <a:rPr lang="ru-RU" dirty="0" smtClean="0"/>
              <a:t>чай </a:t>
            </a:r>
            <a:r>
              <a:rPr lang="ru-RU" u="sng" dirty="0" smtClean="0">
                <a:hlinkClick r:id="rId16"/>
              </a:rPr>
              <a:t>https://dimishop.ru/upload/iblock/3a9/3a95e7c69ffa154d9afcb7654cb70778.jpg</a:t>
            </a:r>
            <a:endParaRPr lang="ru-RU" dirty="0" smtClean="0"/>
          </a:p>
          <a:p>
            <a:r>
              <a:rPr lang="ru-RU" dirty="0" smtClean="0"/>
              <a:t>фен </a:t>
            </a:r>
            <a:r>
              <a:rPr lang="ru-RU" u="sng" dirty="0" smtClean="0">
                <a:hlinkClick r:id="rId17"/>
              </a:rPr>
              <a:t>https://media.baamboozle.com/uploads/images/374267/1648547402_34515_url.jpeg</a:t>
            </a:r>
            <a:endParaRPr lang="ru-RU" dirty="0" smtClean="0"/>
          </a:p>
          <a:p>
            <a:r>
              <a:rPr lang="ru-RU" dirty="0" smtClean="0"/>
              <a:t>газ </a:t>
            </a:r>
            <a:r>
              <a:rPr lang="ru-RU" u="sng" dirty="0" smtClean="0">
                <a:hlinkClick r:id="rId18"/>
              </a:rPr>
              <a:t>https://www.finam.ru/files/publications/1297173/05.jpg</a:t>
            </a:r>
            <a:endParaRPr lang="ru-RU" dirty="0" smtClean="0"/>
          </a:p>
          <a:p>
            <a:endParaRPr lang="ru-RU" dirty="0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/>
        <p:txBody>
          <a:bodyPr>
            <a:normAutofit fontScale="32500" lnSpcReduction="20000"/>
          </a:bodyPr>
          <a:lstStyle/>
          <a:p>
            <a:r>
              <a:rPr lang="ru-RU" dirty="0" smtClean="0"/>
              <a:t>вор </a:t>
            </a:r>
            <a:r>
              <a:rPr lang="ru-RU" u="sng" dirty="0" smtClean="0">
                <a:hlinkClick r:id="rId19"/>
              </a:rPr>
              <a:t>https://avatars.dzeninfra.ru/get-zen_doc/1875160/pub_5dc478b73639e600b0e9cd6e_5dc47f8c35c8d800ad441b51/scale_1200</a:t>
            </a:r>
            <a:endParaRPr lang="ru-RU" dirty="0" smtClean="0"/>
          </a:p>
          <a:p>
            <a:r>
              <a:rPr lang="ru-RU" dirty="0" smtClean="0"/>
              <a:t>воз </a:t>
            </a:r>
            <a:r>
              <a:rPr lang="ru-RU" u="sng" dirty="0" smtClean="0">
                <a:hlinkClick r:id="rId20"/>
              </a:rPr>
              <a:t>https://w7.pngwing.com/pngs/897/20/png-transparent-vegetable-carrot-a-car-vegetables-car-accident-food-vintage-car.png</a:t>
            </a:r>
            <a:endParaRPr lang="ru-RU" dirty="0" smtClean="0"/>
          </a:p>
          <a:p>
            <a:r>
              <a:rPr lang="ru-RU" dirty="0" smtClean="0"/>
              <a:t>пар </a:t>
            </a:r>
            <a:r>
              <a:rPr lang="ru-RU" u="sng" dirty="0" smtClean="0">
                <a:hlinkClick r:id="rId21"/>
              </a:rPr>
              <a:t>https://a.d-cd.net/fARxxv_RDztLSuT9cAVrr2jWOyQ-960.jpg</a:t>
            </a:r>
            <a:endParaRPr lang="ru-RU" dirty="0" smtClean="0"/>
          </a:p>
          <a:p>
            <a:r>
              <a:rPr lang="ru-RU" dirty="0" smtClean="0"/>
              <a:t>пол </a:t>
            </a:r>
            <a:r>
              <a:rPr lang="ru-RU" u="sng" dirty="0" smtClean="0">
                <a:hlinkClick r:id="rId22"/>
              </a:rPr>
              <a:t>https://derevo-sibiri.ru/upload/uf/5dd/5dd4e6af83af5448b1eae0a58428e7bd.jpg</a:t>
            </a:r>
            <a:endParaRPr lang="ru-RU" dirty="0" smtClean="0"/>
          </a:p>
          <a:p>
            <a:r>
              <a:rPr lang="ru-RU" dirty="0" smtClean="0"/>
              <a:t>пух </a:t>
            </a:r>
            <a:r>
              <a:rPr lang="ru-RU" u="sng" dirty="0" smtClean="0">
                <a:hlinkClick r:id="rId23"/>
              </a:rPr>
              <a:t>https://avatars.dzeninfra.ru/get-zen_doc/10024599/pub_65041520ced83407dcedafc7_65042dbb0ddfd8704cb90e32/scale_1200</a:t>
            </a:r>
            <a:endParaRPr lang="ru-RU" dirty="0" smtClean="0"/>
          </a:p>
          <a:p>
            <a:r>
              <a:rPr lang="ru-RU" dirty="0" smtClean="0"/>
              <a:t>пес </a:t>
            </a:r>
            <a:r>
              <a:rPr lang="ru-RU" u="sng" dirty="0" smtClean="0">
                <a:hlinkClick r:id="rId24"/>
              </a:rPr>
              <a:t>https://i.pinimg.com/736x/86/26/aa/8626aa85f4ca1dbb133604d1d5f53788--dog-food-your-pet.jpg</a:t>
            </a:r>
            <a:endParaRPr lang="ru-RU" dirty="0" smtClean="0"/>
          </a:p>
          <a:p>
            <a:r>
              <a:rPr lang="ru-RU" dirty="0" smtClean="0"/>
              <a:t>нос </a:t>
            </a:r>
            <a:r>
              <a:rPr lang="ru-RU" u="sng" dirty="0" smtClean="0">
                <a:hlinkClick r:id="rId25"/>
              </a:rPr>
              <a:t>https://gas-kvas.com/grafic/uploads/posts/2024-01/gas-kvas-com-p-nos-multyashnii-na-prozrachnom-fone-23.png</a:t>
            </a:r>
            <a:endParaRPr lang="ru-RU" dirty="0" smtClean="0"/>
          </a:p>
          <a:p>
            <a:r>
              <a:rPr lang="ru-RU" dirty="0" smtClean="0"/>
              <a:t>нож </a:t>
            </a:r>
            <a:r>
              <a:rPr lang="ru-RU" u="sng" dirty="0" smtClean="0">
                <a:hlinkClick r:id="rId26"/>
              </a:rPr>
              <a:t>https://clipart-library.com/2023/231-2310582_butcher-knife-kitchen-knives-clip-art-sharp-knife.png</a:t>
            </a:r>
            <a:endParaRPr lang="ru-RU" dirty="0" smtClean="0"/>
          </a:p>
          <a:p>
            <a:r>
              <a:rPr lang="ru-RU" dirty="0" smtClean="0"/>
              <a:t>рот </a:t>
            </a:r>
            <a:r>
              <a:rPr lang="ru-RU" u="sng" dirty="0" smtClean="0">
                <a:hlinkClick r:id="rId27"/>
              </a:rPr>
              <a:t>https://cdn.culture.ru/images/056c1e51-aaea-5d2b-a4d0-2e066f49e897</a:t>
            </a:r>
            <a:endParaRPr lang="ru-RU" dirty="0" smtClean="0"/>
          </a:p>
          <a:p>
            <a:endParaRPr lang="ru-RU" dirty="0"/>
          </a:p>
        </p:txBody>
      </p:sp>
      <p:sp>
        <p:nvSpPr>
          <p:cNvPr id="3" name="Управляющая кнопка: домой 2">
            <a:hlinkClick r:id="" action="ppaction://hlinkshowjump?jump=firstslide" highlightClick="1"/>
          </p:cNvPr>
          <p:cNvSpPr/>
          <p:nvPr/>
        </p:nvSpPr>
        <p:spPr>
          <a:xfrm>
            <a:off x="11550770" y="6219645"/>
            <a:ext cx="276045" cy="241540"/>
          </a:xfrm>
          <a:prstGeom prst="actionButtonHom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28" name="AutoShape 4" descr="https://thumbs.dreamstime.com/b/hands-kneading-dough-vector-illustration-46902656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31" name="AutoShape 7" descr="Picture background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33" name="AutoShape 9" descr="Picture background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35" name="AutoShape 11" descr="Picture background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1300480" y="2255520"/>
            <a:ext cx="1930400" cy="1676400"/>
          </a:xfrm>
          <a:prstGeom prst="roundRect">
            <a:avLst/>
          </a:prstGeom>
          <a:blipFill dpi="0" rotWithShape="1">
            <a:blip r:embed="rId2" cstate="print"/>
            <a:srcRect/>
            <a:stretch>
              <a:fillRect/>
            </a:stretch>
          </a:blipFill>
          <a:ln w="28575">
            <a:solidFill>
              <a:schemeClr val="accent6">
                <a:lumMod val="75000"/>
              </a:schemeClr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1300480" y="2245995"/>
            <a:ext cx="1930400" cy="1676400"/>
          </a:xfrm>
          <a:prstGeom prst="roundRect">
            <a:avLst/>
          </a:prstGeom>
          <a:ln w="28575">
            <a:solidFill>
              <a:schemeClr val="accent6">
                <a:lumMod val="75000"/>
              </a:schemeClr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200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дом</a:t>
            </a:r>
            <a:endParaRPr lang="ru-RU" sz="3200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1300480" y="2236470"/>
            <a:ext cx="1930400" cy="1676400"/>
          </a:xfrm>
          <a:prstGeom prst="roundRect">
            <a:avLst/>
          </a:prstGeom>
          <a:blipFill dpi="0" rotWithShape="1">
            <a:blip r:embed="rId3">
              <a:alphaModFix amt="0"/>
            </a:blip>
            <a:srcRect/>
            <a:tile tx="0" ty="0" sx="100000" sy="100000" flip="none" algn="tl"/>
          </a:blipFill>
          <a:ln w="28575">
            <a:solidFill>
              <a:schemeClr val="accent6">
                <a:lumMod val="75000"/>
              </a:schemeClr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4439920" y="2255520"/>
            <a:ext cx="1930400" cy="1676400"/>
          </a:xfrm>
          <a:prstGeom prst="roundRect">
            <a:avLst/>
          </a:prstGeom>
          <a:blipFill dpi="0" rotWithShape="1">
            <a:blip r:embed="rId4" cstate="print"/>
            <a:srcRect/>
            <a:stretch>
              <a:fillRect/>
            </a:stretch>
          </a:blipFill>
          <a:ln w="28575">
            <a:solidFill>
              <a:schemeClr val="accent6">
                <a:lumMod val="75000"/>
              </a:schemeClr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430395" y="2245995"/>
            <a:ext cx="1930400" cy="1676400"/>
          </a:xfrm>
          <a:prstGeom prst="roundRect">
            <a:avLst/>
          </a:prstGeom>
          <a:ln w="28575">
            <a:solidFill>
              <a:schemeClr val="accent6">
                <a:lumMod val="75000"/>
              </a:schemeClr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200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дым</a:t>
            </a:r>
            <a:endParaRPr lang="ru-RU" sz="3200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4430395" y="2265045"/>
            <a:ext cx="1930400" cy="1676400"/>
          </a:xfrm>
          <a:prstGeom prst="roundRect">
            <a:avLst/>
          </a:prstGeom>
          <a:blipFill>
            <a:blip r:embed="rId3">
              <a:alphaModFix amt="0"/>
            </a:blip>
            <a:tile tx="0" ty="0" sx="100000" sy="100000" flip="none" algn="tl"/>
          </a:blipFill>
          <a:ln w="28575">
            <a:solidFill>
              <a:schemeClr val="accent6">
                <a:lumMod val="75000"/>
              </a:schemeClr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7579360" y="2255520"/>
            <a:ext cx="1930400" cy="1676400"/>
          </a:xfrm>
          <a:prstGeom prst="roundRect">
            <a:avLst/>
          </a:prstGeom>
          <a:blipFill dpi="0" rotWithShape="1">
            <a:blip r:embed="rId5" cstate="print"/>
            <a:srcRect/>
            <a:stretch>
              <a:fillRect/>
            </a:stretch>
          </a:blipFill>
          <a:ln w="28575">
            <a:solidFill>
              <a:schemeClr val="accent6">
                <a:lumMod val="75000"/>
              </a:schemeClr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7588885" y="2265045"/>
            <a:ext cx="1930400" cy="1676400"/>
          </a:xfrm>
          <a:prstGeom prst="roundRect">
            <a:avLst/>
          </a:prstGeom>
          <a:ln w="28575">
            <a:solidFill>
              <a:schemeClr val="accent6">
                <a:lumMod val="75000"/>
              </a:schemeClr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200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дуб</a:t>
            </a:r>
            <a:endParaRPr lang="ru-RU" sz="3200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  <p:sp>
        <p:nvSpPr>
          <p:cNvPr id="22" name="Скругленный прямоугольник 21"/>
          <p:cNvSpPr/>
          <p:nvPr/>
        </p:nvSpPr>
        <p:spPr>
          <a:xfrm>
            <a:off x="7579360" y="2275735"/>
            <a:ext cx="1930400" cy="1676400"/>
          </a:xfrm>
          <a:prstGeom prst="roundRect">
            <a:avLst/>
          </a:prstGeom>
          <a:blipFill>
            <a:blip r:embed="rId3">
              <a:alphaModFix amt="0"/>
            </a:blip>
            <a:tile tx="0" ty="0" sx="100000" sy="100000" flip="none" algn="tl"/>
          </a:blipFill>
          <a:ln w="28575">
            <a:solidFill>
              <a:schemeClr val="accent6">
                <a:lumMod val="75000"/>
              </a:schemeClr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6" name="Рисунок 1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202420" y="6364181"/>
            <a:ext cx="2889754" cy="49381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879600" y="609600"/>
            <a:ext cx="773530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latin typeface="Arial Black" panose="020B0A04020102020204" pitchFamily="34" charset="0"/>
                <a:cs typeface="Arial" panose="020B0604020202020204" pitchFamily="34" charset="0"/>
              </a:rPr>
              <a:t>Прочитай слова  и проверь себя</a:t>
            </a:r>
            <a:endParaRPr lang="ru-RU" sz="3200" dirty="0"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Управляющая кнопка: далее 22">
            <a:hlinkClick r:id="" action="ppaction://hlinkshowjump?jump=nextslide" highlightClick="1"/>
          </p:cNvPr>
          <p:cNvSpPr/>
          <p:nvPr/>
        </p:nvSpPr>
        <p:spPr>
          <a:xfrm>
            <a:off x="11179834" y="6150634"/>
            <a:ext cx="267419" cy="189781"/>
          </a:xfrm>
          <a:prstGeom prst="actionButtonForwardNex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9740588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5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5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45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  <p:bldP spid="3" grpId="0" animBg="1"/>
      <p:bldP spid="3" grpId="1" animBg="1"/>
      <p:bldP spid="8" grpId="0" animBg="1"/>
      <p:bldP spid="8" grpId="1" animBg="1"/>
      <p:bldP spid="9" grpId="0" animBg="1"/>
      <p:bldP spid="9" grpId="1" animBg="1"/>
      <p:bldP spid="20" grpId="0" animBg="1"/>
      <p:bldP spid="20" grpId="1" animBg="1"/>
      <p:bldP spid="21" grpId="0" animBg="1"/>
      <p:bldP spid="21" grpId="1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1300480" y="2255520"/>
            <a:ext cx="1930400" cy="1676400"/>
          </a:xfrm>
          <a:prstGeom prst="roundRect">
            <a:avLst/>
          </a:prstGeom>
          <a:blipFill dpi="0" rotWithShape="1">
            <a:blip r:embed="rId2" cstate="print"/>
            <a:srcRect/>
            <a:stretch>
              <a:fillRect/>
            </a:stretch>
          </a:blipFill>
          <a:ln w="28575">
            <a:solidFill>
              <a:schemeClr val="accent6">
                <a:lumMod val="75000"/>
              </a:schemeClr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1290955" y="2245995"/>
            <a:ext cx="1930400" cy="1676400"/>
          </a:xfrm>
          <a:prstGeom prst="roundRect">
            <a:avLst/>
          </a:prstGeom>
          <a:ln w="28575">
            <a:solidFill>
              <a:schemeClr val="accent6">
                <a:lumMod val="75000"/>
              </a:schemeClr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5400" dirty="0" smtClean="0">
                <a:solidFill>
                  <a:srgbClr val="FF0000"/>
                </a:solidFill>
                <a:latin typeface="Propisi" pitchFamily="2" charset="0"/>
              </a:rPr>
              <a:t>дым</a:t>
            </a:r>
            <a:endParaRPr lang="ru-RU" sz="5400" dirty="0">
              <a:solidFill>
                <a:srgbClr val="FF0000"/>
              </a:solidFill>
              <a:latin typeface="Propisi" pitchFamily="2" charset="0"/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1300480" y="2245995"/>
            <a:ext cx="1930400" cy="1676400"/>
          </a:xfrm>
          <a:prstGeom prst="roundRect">
            <a:avLst/>
          </a:prstGeom>
          <a:blipFill dpi="0" rotWithShape="1">
            <a:blip r:embed="rId3">
              <a:alphaModFix amt="0"/>
            </a:blip>
            <a:srcRect/>
            <a:tile tx="0" ty="0" sx="100000" sy="100000" flip="none" algn="tl"/>
          </a:blipFill>
          <a:ln w="28575">
            <a:solidFill>
              <a:schemeClr val="accent6">
                <a:lumMod val="75000"/>
              </a:schemeClr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4439920" y="2255520"/>
            <a:ext cx="1930400" cy="1676400"/>
          </a:xfrm>
          <a:prstGeom prst="roundRect">
            <a:avLst/>
          </a:prstGeom>
          <a:blipFill dpi="0" rotWithShape="1">
            <a:blip r:embed="rId4" cstate="print"/>
            <a:srcRect/>
            <a:stretch>
              <a:fillRect/>
            </a:stretch>
          </a:blipFill>
          <a:ln w="28575">
            <a:solidFill>
              <a:schemeClr val="accent6">
                <a:lumMod val="75000"/>
              </a:schemeClr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430395" y="2265045"/>
            <a:ext cx="1930400" cy="1676400"/>
          </a:xfrm>
          <a:prstGeom prst="roundRect">
            <a:avLst/>
          </a:prstGeom>
          <a:ln w="28575">
            <a:solidFill>
              <a:schemeClr val="accent6">
                <a:lumMod val="75000"/>
              </a:schemeClr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5400" dirty="0" smtClean="0">
                <a:solidFill>
                  <a:srgbClr val="FF0000"/>
                </a:solidFill>
                <a:latin typeface="Propisi" pitchFamily="2" charset="0"/>
              </a:rPr>
              <a:t>дуб</a:t>
            </a:r>
            <a:endParaRPr lang="ru-RU" sz="5400" dirty="0">
              <a:solidFill>
                <a:srgbClr val="FF0000"/>
              </a:solidFill>
              <a:latin typeface="Propisi" pitchFamily="2" charset="0"/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4449445" y="2265045"/>
            <a:ext cx="1930400" cy="1676400"/>
          </a:xfrm>
          <a:prstGeom prst="roundRect">
            <a:avLst/>
          </a:prstGeom>
          <a:blipFill>
            <a:blip r:embed="rId3">
              <a:alphaModFix amt="0"/>
            </a:blip>
            <a:tile tx="0" ty="0" sx="100000" sy="100000" flip="none" algn="tl"/>
          </a:blipFill>
          <a:ln w="28575">
            <a:solidFill>
              <a:schemeClr val="accent6">
                <a:lumMod val="75000"/>
              </a:schemeClr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7579360" y="2255520"/>
            <a:ext cx="1930400" cy="1676400"/>
          </a:xfrm>
          <a:prstGeom prst="roundRect">
            <a:avLst/>
          </a:prstGeom>
          <a:blipFill dpi="0" rotWithShape="1">
            <a:blip r:embed="rId5" cstate="print"/>
            <a:srcRect/>
            <a:stretch>
              <a:fillRect/>
            </a:stretch>
          </a:blipFill>
          <a:ln w="28575">
            <a:solidFill>
              <a:schemeClr val="accent6">
                <a:lumMod val="75000"/>
              </a:schemeClr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7588885" y="2255520"/>
            <a:ext cx="1930400" cy="1676400"/>
          </a:xfrm>
          <a:prstGeom prst="roundRect">
            <a:avLst/>
          </a:prstGeom>
          <a:ln w="28575">
            <a:solidFill>
              <a:schemeClr val="accent6">
                <a:lumMod val="75000"/>
              </a:schemeClr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5400" dirty="0" smtClean="0">
                <a:solidFill>
                  <a:srgbClr val="FF0000"/>
                </a:solidFill>
                <a:latin typeface="Propisi" pitchFamily="2" charset="0"/>
              </a:rPr>
              <a:t>дом</a:t>
            </a:r>
            <a:endParaRPr lang="ru-RU" sz="5400" dirty="0">
              <a:solidFill>
                <a:srgbClr val="FF0000"/>
              </a:solidFill>
              <a:latin typeface="Propisi" pitchFamily="2" charset="0"/>
            </a:endParaRPr>
          </a:p>
        </p:txBody>
      </p:sp>
      <p:sp>
        <p:nvSpPr>
          <p:cNvPr id="22" name="Скругленный прямоугольник 21"/>
          <p:cNvSpPr/>
          <p:nvPr/>
        </p:nvSpPr>
        <p:spPr>
          <a:xfrm>
            <a:off x="7579360" y="2247160"/>
            <a:ext cx="1930400" cy="1676400"/>
          </a:xfrm>
          <a:prstGeom prst="roundRect">
            <a:avLst/>
          </a:prstGeom>
          <a:blipFill>
            <a:blip r:embed="rId3">
              <a:alphaModFix amt="0"/>
            </a:blip>
            <a:tile tx="0" ty="0" sx="100000" sy="100000" flip="none" algn="tl"/>
          </a:blipFill>
          <a:ln w="28575">
            <a:solidFill>
              <a:schemeClr val="accent6">
                <a:lumMod val="75000"/>
              </a:schemeClr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6" name="Рисунок 1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202420" y="6364181"/>
            <a:ext cx="2889754" cy="49381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879600" y="438150"/>
            <a:ext cx="773530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dirty="0" smtClean="0">
                <a:latin typeface="Propisi" pitchFamily="2" charset="0"/>
                <a:cs typeface="Arial" panose="020B0604020202020204" pitchFamily="34" charset="0"/>
              </a:rPr>
              <a:t>Прочитай слова  и проверь себя</a:t>
            </a:r>
            <a:endParaRPr lang="ru-RU" sz="4800" dirty="0">
              <a:latin typeface="Propisi" pitchFamily="2" charset="0"/>
              <a:cs typeface="Arial" panose="020B0604020202020204" pitchFamily="34" charset="0"/>
            </a:endParaRPr>
          </a:p>
        </p:txBody>
      </p:sp>
      <p:sp>
        <p:nvSpPr>
          <p:cNvPr id="23" name="Управляющая кнопка: далее 22">
            <a:hlinkClick r:id="" action="ppaction://hlinkshowjump?jump=nextslide" highlightClick="1"/>
          </p:cNvPr>
          <p:cNvSpPr/>
          <p:nvPr/>
        </p:nvSpPr>
        <p:spPr>
          <a:xfrm>
            <a:off x="11179834" y="6150634"/>
            <a:ext cx="267419" cy="189781"/>
          </a:xfrm>
          <a:prstGeom prst="actionButtonForwardNex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9740588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5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5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45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  <p:bldP spid="3" grpId="0" animBg="1"/>
      <p:bldP spid="3" grpId="1" animBg="1"/>
      <p:bldP spid="8" grpId="0" animBg="1"/>
      <p:bldP spid="8" grpId="1" animBg="1"/>
      <p:bldP spid="9" grpId="0" animBg="1"/>
      <p:bldP spid="9" grpId="1" animBg="1"/>
      <p:bldP spid="20" grpId="0" animBg="1"/>
      <p:bldP spid="20" grpId="1" animBg="1"/>
      <p:bldP spid="21" grpId="0" animBg="1"/>
      <p:bldP spid="21" grpId="1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1300480" y="2255520"/>
            <a:ext cx="1930400" cy="1676400"/>
          </a:xfrm>
          <a:prstGeom prst="roundRect">
            <a:avLst/>
          </a:prstGeom>
          <a:blipFill dpi="0" rotWithShape="1">
            <a:blip r:embed="rId2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28575">
            <a:solidFill>
              <a:schemeClr val="accent6">
                <a:lumMod val="75000"/>
              </a:schemeClr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1300480" y="2255520"/>
            <a:ext cx="1930400" cy="1676400"/>
          </a:xfrm>
          <a:prstGeom prst="roundRect">
            <a:avLst/>
          </a:prstGeom>
          <a:ln w="28575">
            <a:solidFill>
              <a:schemeClr val="accent6">
                <a:lumMod val="75000"/>
              </a:schemeClr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200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кот</a:t>
            </a:r>
            <a:endParaRPr lang="ru-RU" sz="3200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1300480" y="2255520"/>
            <a:ext cx="1930400" cy="1676400"/>
          </a:xfrm>
          <a:prstGeom prst="roundRect">
            <a:avLst/>
          </a:prstGeom>
          <a:blipFill dpi="0" rotWithShape="1">
            <a:blip r:embed="rId3">
              <a:alphaModFix amt="0"/>
            </a:blip>
            <a:srcRect/>
            <a:tile tx="0" ty="0" sx="100000" sy="100000" flip="none" algn="tl"/>
          </a:blipFill>
          <a:ln w="28575">
            <a:solidFill>
              <a:schemeClr val="accent6">
                <a:lumMod val="75000"/>
              </a:schemeClr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4439920" y="2255520"/>
            <a:ext cx="1930400" cy="1676400"/>
          </a:xfrm>
          <a:prstGeom prst="roundRect">
            <a:avLst/>
          </a:prstGeom>
          <a:blipFill dpi="0" rotWithShape="1">
            <a:blip r:embed="rId4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28575">
            <a:solidFill>
              <a:schemeClr val="accent6">
                <a:lumMod val="75000"/>
              </a:schemeClr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439920" y="2255520"/>
            <a:ext cx="1930400" cy="1676400"/>
          </a:xfrm>
          <a:prstGeom prst="roundRect">
            <a:avLst/>
          </a:prstGeom>
          <a:ln w="28575">
            <a:solidFill>
              <a:schemeClr val="accent6">
                <a:lumMod val="75000"/>
              </a:schemeClr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200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кит</a:t>
            </a:r>
            <a:endParaRPr lang="ru-RU" sz="3200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4439920" y="2255520"/>
            <a:ext cx="1930400" cy="1676400"/>
          </a:xfrm>
          <a:prstGeom prst="roundRect">
            <a:avLst/>
          </a:prstGeom>
          <a:blipFill>
            <a:blip r:embed="rId3">
              <a:alphaModFix amt="0"/>
            </a:blip>
            <a:tile tx="0" ty="0" sx="100000" sy="100000" flip="none" algn="tl"/>
          </a:blipFill>
          <a:ln w="28575">
            <a:solidFill>
              <a:schemeClr val="accent6">
                <a:lumMod val="75000"/>
              </a:schemeClr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2748280" y="4282440"/>
            <a:ext cx="1930400" cy="1676400"/>
          </a:xfrm>
          <a:prstGeom prst="roundRect">
            <a:avLst/>
          </a:prstGeom>
          <a:blipFill dpi="0" rotWithShape="1">
            <a:blip r:embed="rId5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28575">
            <a:solidFill>
              <a:schemeClr val="accent6">
                <a:lumMod val="75000"/>
              </a:schemeClr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2748280" y="4282440"/>
            <a:ext cx="1930400" cy="1676400"/>
          </a:xfrm>
          <a:prstGeom prst="roundRect">
            <a:avLst/>
          </a:prstGeom>
          <a:ln w="28575">
            <a:solidFill>
              <a:schemeClr val="accent6">
                <a:lumMod val="75000"/>
              </a:schemeClr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200" dirty="0">
                <a:solidFill>
                  <a:srgbClr val="FF0000"/>
                </a:solidFill>
                <a:latin typeface="Arial Black" panose="020B0A04020102020204" pitchFamily="34" charset="0"/>
              </a:rPr>
              <a:t>к</a:t>
            </a:r>
            <a:r>
              <a:rPr lang="ru-RU" sz="3200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ол</a:t>
            </a:r>
            <a:endParaRPr lang="ru-RU" sz="3200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2715260" y="4282440"/>
            <a:ext cx="1930400" cy="1676400"/>
          </a:xfrm>
          <a:prstGeom prst="roundRect">
            <a:avLst/>
          </a:prstGeom>
          <a:blipFill dpi="0" rotWithShape="1">
            <a:blip r:embed="rId3">
              <a:alphaModFix amt="0"/>
            </a:blip>
            <a:srcRect/>
            <a:tile tx="0" ty="0" sx="100000" sy="100000" flip="none" algn="tl"/>
          </a:blipFill>
          <a:ln w="28575">
            <a:solidFill>
              <a:schemeClr val="accent6">
                <a:lumMod val="75000"/>
              </a:schemeClr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6040120" y="4282440"/>
            <a:ext cx="1930400" cy="1676400"/>
          </a:xfrm>
          <a:prstGeom prst="roundRect">
            <a:avLst/>
          </a:prstGeom>
          <a:blipFill dpi="0" rotWithShape="1">
            <a:blip r:embed="rId6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28575">
            <a:solidFill>
              <a:schemeClr val="accent6">
                <a:lumMod val="75000"/>
              </a:schemeClr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6035040" y="4282440"/>
            <a:ext cx="1930400" cy="1676400"/>
          </a:xfrm>
          <a:prstGeom prst="roundRect">
            <a:avLst/>
          </a:prstGeom>
          <a:ln w="28575">
            <a:solidFill>
              <a:schemeClr val="accent6">
                <a:lumMod val="75000"/>
              </a:schemeClr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200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куб</a:t>
            </a:r>
            <a:endParaRPr lang="ru-RU" sz="3200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6002020" y="4282440"/>
            <a:ext cx="1930400" cy="1676400"/>
          </a:xfrm>
          <a:prstGeom prst="roundRect">
            <a:avLst/>
          </a:prstGeom>
          <a:blipFill dpi="0" rotWithShape="1">
            <a:blip r:embed="rId3">
              <a:alphaModFix amt="0"/>
            </a:blip>
            <a:srcRect/>
            <a:tile tx="0" ty="0" sx="100000" sy="100000" flip="none" algn="tl"/>
          </a:blipFill>
          <a:ln w="28575">
            <a:solidFill>
              <a:schemeClr val="accent6">
                <a:lumMod val="75000"/>
              </a:schemeClr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7579360" y="2255520"/>
            <a:ext cx="1930400" cy="1676400"/>
          </a:xfrm>
          <a:prstGeom prst="roundRect">
            <a:avLst/>
          </a:prstGeom>
          <a:blipFill dpi="0" rotWithShape="1">
            <a:blip r:embed="rId7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28575">
            <a:solidFill>
              <a:schemeClr val="accent6">
                <a:lumMod val="75000"/>
              </a:schemeClr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7579360" y="2255520"/>
            <a:ext cx="1930400" cy="1676400"/>
          </a:xfrm>
          <a:prstGeom prst="roundRect">
            <a:avLst/>
          </a:prstGeom>
          <a:ln w="28575">
            <a:solidFill>
              <a:schemeClr val="accent6">
                <a:lumMod val="75000"/>
              </a:schemeClr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200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ком</a:t>
            </a:r>
            <a:endParaRPr lang="ru-RU" sz="3200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  <p:sp>
        <p:nvSpPr>
          <p:cNvPr id="22" name="Скругленный прямоугольник 21"/>
          <p:cNvSpPr/>
          <p:nvPr/>
        </p:nvSpPr>
        <p:spPr>
          <a:xfrm>
            <a:off x="7579360" y="2228110"/>
            <a:ext cx="1930400" cy="1676400"/>
          </a:xfrm>
          <a:prstGeom prst="roundRect">
            <a:avLst/>
          </a:prstGeom>
          <a:blipFill>
            <a:blip r:embed="rId3">
              <a:alphaModFix amt="0"/>
            </a:blip>
            <a:tile tx="0" ty="0" sx="100000" sy="100000" flip="none" algn="tl"/>
          </a:blipFill>
          <a:ln w="28575">
            <a:solidFill>
              <a:schemeClr val="accent6">
                <a:lumMod val="75000"/>
              </a:schemeClr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6" name="Рисунок 15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202420" y="6364181"/>
            <a:ext cx="2889754" cy="49381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879600" y="609600"/>
            <a:ext cx="773530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latin typeface="Arial Black" panose="020B0A04020102020204" pitchFamily="34" charset="0"/>
                <a:cs typeface="Arial" panose="020B0604020202020204" pitchFamily="34" charset="0"/>
              </a:rPr>
              <a:t>Прочитай слова  и проверь себя</a:t>
            </a:r>
            <a:endParaRPr lang="ru-RU" sz="3200" dirty="0"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Управляющая кнопка: далее 22">
            <a:hlinkClick r:id="" action="ppaction://hlinkshowjump?jump=nextslide" highlightClick="1"/>
          </p:cNvPr>
          <p:cNvSpPr/>
          <p:nvPr/>
        </p:nvSpPr>
        <p:spPr>
          <a:xfrm>
            <a:off x="11179834" y="6150634"/>
            <a:ext cx="267419" cy="189781"/>
          </a:xfrm>
          <a:prstGeom prst="actionButtonForwardNex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9740588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5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5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45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77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4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45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4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102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4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7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0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45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9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2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  <p:bldP spid="3" grpId="0" animBg="1"/>
      <p:bldP spid="3" grpId="1" animBg="1"/>
      <p:bldP spid="8" grpId="0" animBg="1"/>
      <p:bldP spid="8" grpId="1" animBg="1"/>
      <p:bldP spid="9" grpId="0" animBg="1"/>
      <p:bldP spid="9" grpId="1" animBg="1"/>
      <p:bldP spid="11" grpId="0" animBg="1"/>
      <p:bldP spid="11" grpId="1" animBg="1"/>
      <p:bldP spid="12" grpId="0" animBg="1"/>
      <p:bldP spid="12" grpId="1" animBg="1"/>
      <p:bldP spid="17" grpId="0" animBg="1"/>
      <p:bldP spid="17" grpId="1" animBg="1"/>
      <p:bldP spid="18" grpId="0" animBg="1"/>
      <p:bldP spid="18" grpId="1" animBg="1"/>
      <p:bldP spid="20" grpId="0" animBg="1"/>
      <p:bldP spid="20" grpId="1" animBg="1"/>
      <p:bldP spid="21" grpId="0" animBg="1"/>
      <p:bldP spid="21" grpId="1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1300480" y="2255520"/>
            <a:ext cx="1930400" cy="1676400"/>
          </a:xfrm>
          <a:prstGeom prst="roundRect">
            <a:avLst/>
          </a:prstGeom>
          <a:blipFill dpi="0" rotWithShape="1">
            <a:blip r:embed="rId2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28575">
            <a:solidFill>
              <a:schemeClr val="accent6">
                <a:lumMod val="75000"/>
              </a:schemeClr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1300480" y="2255520"/>
            <a:ext cx="1930400" cy="1676400"/>
          </a:xfrm>
          <a:prstGeom prst="roundRect">
            <a:avLst/>
          </a:prstGeom>
          <a:ln w="28575">
            <a:solidFill>
              <a:schemeClr val="accent6">
                <a:lumMod val="75000"/>
              </a:schemeClr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800" dirty="0" smtClean="0">
                <a:solidFill>
                  <a:srgbClr val="FF0000"/>
                </a:solidFill>
                <a:latin typeface="Propisi" panose="02000508030000020003" pitchFamily="2" charset="0"/>
              </a:rPr>
              <a:t>кот</a:t>
            </a:r>
            <a:endParaRPr lang="ru-RU" sz="4800" dirty="0">
              <a:solidFill>
                <a:srgbClr val="FF0000"/>
              </a:solidFill>
              <a:latin typeface="Propisi" panose="02000508030000020003" pitchFamily="2" charset="0"/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1300480" y="2255520"/>
            <a:ext cx="1930400" cy="1676400"/>
          </a:xfrm>
          <a:prstGeom prst="roundRect">
            <a:avLst/>
          </a:prstGeom>
          <a:blipFill dpi="0" rotWithShape="1">
            <a:blip r:embed="rId3">
              <a:alphaModFix amt="0"/>
            </a:blip>
            <a:srcRect/>
            <a:tile tx="0" ty="0" sx="100000" sy="100000" flip="none" algn="tl"/>
          </a:blipFill>
          <a:ln w="28575">
            <a:solidFill>
              <a:schemeClr val="accent6">
                <a:lumMod val="75000"/>
              </a:schemeClr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4439920" y="2255520"/>
            <a:ext cx="1930400" cy="1676400"/>
          </a:xfrm>
          <a:prstGeom prst="roundRect">
            <a:avLst/>
          </a:prstGeom>
          <a:blipFill dpi="0" rotWithShape="1">
            <a:blip r:embed="rId4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28575">
            <a:solidFill>
              <a:schemeClr val="accent6">
                <a:lumMod val="75000"/>
              </a:schemeClr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439920" y="2255520"/>
            <a:ext cx="1930400" cy="1676400"/>
          </a:xfrm>
          <a:prstGeom prst="roundRect">
            <a:avLst/>
          </a:prstGeom>
          <a:ln w="28575">
            <a:solidFill>
              <a:schemeClr val="accent6">
                <a:lumMod val="75000"/>
              </a:schemeClr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800" dirty="0" smtClean="0">
                <a:solidFill>
                  <a:srgbClr val="FF0000"/>
                </a:solidFill>
                <a:latin typeface="Propisi" panose="02000508030000020003" pitchFamily="2" charset="0"/>
              </a:rPr>
              <a:t>кит</a:t>
            </a:r>
            <a:endParaRPr lang="ru-RU" sz="4800" dirty="0">
              <a:solidFill>
                <a:srgbClr val="FF0000"/>
              </a:solidFill>
              <a:latin typeface="Propisi" panose="02000508030000020003" pitchFamily="2" charset="0"/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4439920" y="2255520"/>
            <a:ext cx="1930400" cy="1676400"/>
          </a:xfrm>
          <a:prstGeom prst="roundRect">
            <a:avLst/>
          </a:prstGeom>
          <a:blipFill>
            <a:blip r:embed="rId3">
              <a:alphaModFix amt="0"/>
            </a:blip>
            <a:tile tx="0" ty="0" sx="100000" sy="100000" flip="none" algn="tl"/>
          </a:blipFill>
          <a:ln w="28575">
            <a:solidFill>
              <a:schemeClr val="accent6">
                <a:lumMod val="75000"/>
              </a:schemeClr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2748280" y="4282440"/>
            <a:ext cx="1930400" cy="1676400"/>
          </a:xfrm>
          <a:prstGeom prst="roundRect">
            <a:avLst/>
          </a:prstGeom>
          <a:blipFill dpi="0" rotWithShape="1">
            <a:blip r:embed="rId5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28575">
            <a:solidFill>
              <a:schemeClr val="accent6">
                <a:lumMod val="75000"/>
              </a:schemeClr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2748280" y="4282440"/>
            <a:ext cx="1930400" cy="1676400"/>
          </a:xfrm>
          <a:prstGeom prst="roundRect">
            <a:avLst/>
          </a:prstGeom>
          <a:ln w="28575">
            <a:solidFill>
              <a:schemeClr val="accent6">
                <a:lumMod val="75000"/>
              </a:schemeClr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800" dirty="0">
                <a:solidFill>
                  <a:srgbClr val="FF0000"/>
                </a:solidFill>
                <a:latin typeface="Propisi" panose="02000508030000020003" pitchFamily="2" charset="0"/>
              </a:rPr>
              <a:t>к</a:t>
            </a:r>
            <a:r>
              <a:rPr lang="ru-RU" sz="4800" dirty="0" smtClean="0">
                <a:solidFill>
                  <a:srgbClr val="FF0000"/>
                </a:solidFill>
                <a:latin typeface="Propisi" panose="02000508030000020003" pitchFamily="2" charset="0"/>
              </a:rPr>
              <a:t>ол</a:t>
            </a:r>
            <a:endParaRPr lang="ru-RU" sz="4800" dirty="0">
              <a:solidFill>
                <a:srgbClr val="FF0000"/>
              </a:solidFill>
              <a:latin typeface="Propisi" panose="02000508030000020003" pitchFamily="2" charset="0"/>
            </a:endParaRP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2743200" y="4282440"/>
            <a:ext cx="1930400" cy="1676400"/>
          </a:xfrm>
          <a:prstGeom prst="roundRect">
            <a:avLst/>
          </a:prstGeom>
          <a:blipFill dpi="0" rotWithShape="1">
            <a:blip r:embed="rId3">
              <a:alphaModFix amt="0"/>
            </a:blip>
            <a:srcRect/>
            <a:tile tx="0" ty="0" sx="100000" sy="100000" flip="none" algn="tl"/>
          </a:blipFill>
          <a:ln w="28575">
            <a:solidFill>
              <a:schemeClr val="accent6">
                <a:lumMod val="75000"/>
              </a:schemeClr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6040120" y="4282440"/>
            <a:ext cx="1930400" cy="1676400"/>
          </a:xfrm>
          <a:prstGeom prst="roundRect">
            <a:avLst/>
          </a:prstGeom>
          <a:blipFill dpi="0" rotWithShape="1">
            <a:blip r:embed="rId6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28575">
            <a:solidFill>
              <a:schemeClr val="accent6">
                <a:lumMod val="75000"/>
              </a:schemeClr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6035040" y="4282440"/>
            <a:ext cx="1930400" cy="1676400"/>
          </a:xfrm>
          <a:prstGeom prst="roundRect">
            <a:avLst/>
          </a:prstGeom>
          <a:ln w="28575">
            <a:solidFill>
              <a:schemeClr val="accent6">
                <a:lumMod val="75000"/>
              </a:schemeClr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800" dirty="0" smtClean="0">
                <a:solidFill>
                  <a:srgbClr val="FF0000"/>
                </a:solidFill>
                <a:latin typeface="Propisi" panose="02000508030000020003" pitchFamily="2" charset="0"/>
              </a:rPr>
              <a:t>куб</a:t>
            </a:r>
            <a:endParaRPr lang="ru-RU" sz="4800" dirty="0">
              <a:solidFill>
                <a:srgbClr val="FF0000"/>
              </a:solidFill>
              <a:latin typeface="Propisi" panose="02000508030000020003" pitchFamily="2" charset="0"/>
            </a:endParaRPr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6065520" y="4282440"/>
            <a:ext cx="1930400" cy="1676400"/>
          </a:xfrm>
          <a:prstGeom prst="roundRect">
            <a:avLst/>
          </a:prstGeom>
          <a:blipFill dpi="0" rotWithShape="1">
            <a:blip r:embed="rId3">
              <a:alphaModFix amt="0"/>
            </a:blip>
            <a:srcRect/>
            <a:tile tx="0" ty="0" sx="100000" sy="100000" flip="none" algn="tl"/>
          </a:blipFill>
          <a:ln w="28575">
            <a:solidFill>
              <a:schemeClr val="accent6">
                <a:lumMod val="75000"/>
              </a:schemeClr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7579360" y="2255520"/>
            <a:ext cx="1930400" cy="1676400"/>
          </a:xfrm>
          <a:prstGeom prst="roundRect">
            <a:avLst/>
          </a:prstGeom>
          <a:blipFill dpi="0" rotWithShape="1">
            <a:blip r:embed="rId7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28575">
            <a:solidFill>
              <a:schemeClr val="accent6">
                <a:lumMod val="75000"/>
              </a:schemeClr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7579360" y="2255520"/>
            <a:ext cx="1930400" cy="1676400"/>
          </a:xfrm>
          <a:prstGeom prst="roundRect">
            <a:avLst/>
          </a:prstGeom>
          <a:ln w="28575">
            <a:solidFill>
              <a:schemeClr val="accent6">
                <a:lumMod val="75000"/>
              </a:schemeClr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800" dirty="0" smtClean="0">
                <a:solidFill>
                  <a:srgbClr val="FF0000"/>
                </a:solidFill>
                <a:latin typeface="Propisi" panose="02000508030000020003" pitchFamily="2" charset="0"/>
              </a:rPr>
              <a:t>ком</a:t>
            </a:r>
            <a:endParaRPr lang="ru-RU" sz="4800" dirty="0">
              <a:solidFill>
                <a:srgbClr val="FF0000"/>
              </a:solidFill>
              <a:latin typeface="Propisi" panose="02000508030000020003" pitchFamily="2" charset="0"/>
            </a:endParaRPr>
          </a:p>
        </p:txBody>
      </p:sp>
      <p:sp>
        <p:nvSpPr>
          <p:cNvPr id="22" name="Скругленный прямоугольник 21"/>
          <p:cNvSpPr/>
          <p:nvPr/>
        </p:nvSpPr>
        <p:spPr>
          <a:xfrm>
            <a:off x="7579360" y="2255520"/>
            <a:ext cx="1930400" cy="1676400"/>
          </a:xfrm>
          <a:prstGeom prst="roundRect">
            <a:avLst/>
          </a:prstGeom>
          <a:blipFill>
            <a:blip r:embed="rId3">
              <a:alphaModFix amt="0"/>
            </a:blip>
            <a:tile tx="0" ty="0" sx="100000" sy="100000" flip="none" algn="tl"/>
          </a:blipFill>
          <a:ln w="28575">
            <a:solidFill>
              <a:schemeClr val="accent6">
                <a:lumMod val="75000"/>
              </a:schemeClr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6" name="Рисунок 15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202420" y="6364181"/>
            <a:ext cx="2889754" cy="49381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387600" y="431800"/>
            <a:ext cx="661035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dirty="0" smtClean="0">
                <a:latin typeface="Propisi" panose="02000508030000020003" pitchFamily="2" charset="0"/>
              </a:rPr>
              <a:t>Прочитай слова и проверь себя</a:t>
            </a:r>
            <a:endParaRPr lang="ru-RU" sz="4800" dirty="0">
              <a:latin typeface="Propisi" panose="02000508030000020003" pitchFamily="2" charset="0"/>
            </a:endParaRPr>
          </a:p>
        </p:txBody>
      </p:sp>
      <p:sp>
        <p:nvSpPr>
          <p:cNvPr id="23" name="Управляющая кнопка: далее 22">
            <a:hlinkClick r:id="" action="ppaction://hlinkshowjump?jump=nextslide" highlightClick="1"/>
          </p:cNvPr>
          <p:cNvSpPr/>
          <p:nvPr/>
        </p:nvSpPr>
        <p:spPr>
          <a:xfrm>
            <a:off x="11179834" y="6150634"/>
            <a:ext cx="267419" cy="189781"/>
          </a:xfrm>
          <a:prstGeom prst="actionButtonForwardNex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0260292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5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5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45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77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4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45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4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102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4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7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0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45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9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2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  <p:bldP spid="3" grpId="0" animBg="1"/>
      <p:bldP spid="3" grpId="1" animBg="1"/>
      <p:bldP spid="8" grpId="0" animBg="1"/>
      <p:bldP spid="8" grpId="1" animBg="1"/>
      <p:bldP spid="9" grpId="0" animBg="1"/>
      <p:bldP spid="9" grpId="1" animBg="1"/>
      <p:bldP spid="11" grpId="0" animBg="1"/>
      <p:bldP spid="11" grpId="1" animBg="1"/>
      <p:bldP spid="12" grpId="0" animBg="1"/>
      <p:bldP spid="12" grpId="1" animBg="1"/>
      <p:bldP spid="17" grpId="0" animBg="1"/>
      <p:bldP spid="17" grpId="1" animBg="1"/>
      <p:bldP spid="18" grpId="0" animBg="1"/>
      <p:bldP spid="18" grpId="1" animBg="1"/>
      <p:bldP spid="20" grpId="0" animBg="1"/>
      <p:bldP spid="20" grpId="1" animBg="1"/>
      <p:bldP spid="21" grpId="0" animBg="1"/>
      <p:bldP spid="21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858295" y="1778027"/>
            <a:ext cx="1930400" cy="1676400"/>
          </a:xfrm>
          <a:prstGeom prst="roundRect">
            <a:avLst/>
          </a:prstGeom>
          <a:blipFill dpi="0" rotWithShape="1">
            <a:blip r:embed="rId2" cstate="print"/>
            <a:srcRect/>
            <a:stretch>
              <a:fillRect/>
            </a:stretch>
          </a:blipFill>
          <a:ln w="28575">
            <a:solidFill>
              <a:schemeClr val="accent6">
                <a:lumMod val="75000"/>
              </a:schemeClr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847730" y="1774960"/>
            <a:ext cx="1930400" cy="1676400"/>
          </a:xfrm>
          <a:prstGeom prst="roundRect">
            <a:avLst/>
          </a:prstGeom>
          <a:ln w="28575">
            <a:solidFill>
              <a:schemeClr val="accent6">
                <a:lumMod val="75000"/>
              </a:schemeClr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200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мак</a:t>
            </a:r>
            <a:endParaRPr lang="ru-RU" sz="3200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849629" y="1766333"/>
            <a:ext cx="1930400" cy="1676400"/>
          </a:xfrm>
          <a:prstGeom prst="roundRect">
            <a:avLst/>
          </a:prstGeom>
          <a:blipFill dpi="0" rotWithShape="1">
            <a:blip r:embed="rId3">
              <a:alphaModFix amt="0"/>
            </a:blip>
            <a:srcRect/>
            <a:tile tx="0" ty="0" sx="100000" sy="100000" flip="none" algn="tl"/>
          </a:blipFill>
          <a:ln w="28575">
            <a:solidFill>
              <a:schemeClr val="accent6">
                <a:lumMod val="75000"/>
              </a:schemeClr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3258635" y="1778027"/>
            <a:ext cx="1930400" cy="1676400"/>
          </a:xfrm>
          <a:prstGeom prst="roundRect">
            <a:avLst/>
          </a:prstGeom>
          <a:blipFill dpi="0" rotWithShape="1">
            <a:blip r:embed="rId4" cstate="print"/>
            <a:srcRect/>
            <a:stretch>
              <a:fillRect/>
            </a:stretch>
          </a:blipFill>
          <a:ln w="28575">
            <a:solidFill>
              <a:schemeClr val="accent6">
                <a:lumMod val="75000"/>
              </a:schemeClr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3253775" y="1778027"/>
            <a:ext cx="1930400" cy="1676400"/>
          </a:xfrm>
          <a:prstGeom prst="roundRect">
            <a:avLst/>
          </a:prstGeom>
          <a:ln w="28575">
            <a:solidFill>
              <a:schemeClr val="accent6">
                <a:lumMod val="75000"/>
              </a:schemeClr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200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мул</a:t>
            </a:r>
            <a:endParaRPr lang="ru-RU" sz="3200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3255932" y="1774960"/>
            <a:ext cx="1930400" cy="1676400"/>
          </a:xfrm>
          <a:prstGeom prst="roundRect">
            <a:avLst/>
          </a:prstGeom>
          <a:blipFill>
            <a:blip r:embed="rId3">
              <a:alphaModFix amt="0"/>
            </a:blip>
            <a:tile tx="0" ty="0" sx="100000" sy="100000" flip="none" algn="tl"/>
          </a:blipFill>
          <a:ln w="28575">
            <a:solidFill>
              <a:schemeClr val="accent6">
                <a:lumMod val="75000"/>
              </a:schemeClr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5672352" y="1778027"/>
            <a:ext cx="1930400" cy="1676400"/>
          </a:xfrm>
          <a:prstGeom prst="roundRect">
            <a:avLst/>
          </a:prstGeom>
          <a:blipFill dpi="0" rotWithShape="1">
            <a:blip r:embed="rId5" cstate="print"/>
            <a:srcRect/>
            <a:stretch>
              <a:fillRect/>
            </a:stretch>
          </a:blipFill>
          <a:ln w="28575">
            <a:solidFill>
              <a:schemeClr val="accent6">
                <a:lumMod val="75000"/>
              </a:schemeClr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5663725" y="1792213"/>
            <a:ext cx="1930400" cy="1676400"/>
          </a:xfrm>
          <a:prstGeom prst="roundRect">
            <a:avLst/>
          </a:prstGeom>
          <a:ln w="28575">
            <a:solidFill>
              <a:schemeClr val="accent6">
                <a:lumMod val="75000"/>
              </a:schemeClr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200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мох</a:t>
            </a:r>
            <a:endParaRPr lang="ru-RU" sz="3200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5677211" y="1783587"/>
            <a:ext cx="1930400" cy="1676400"/>
          </a:xfrm>
          <a:prstGeom prst="roundRect">
            <a:avLst/>
          </a:prstGeom>
          <a:blipFill dpi="0" rotWithShape="1">
            <a:blip r:embed="rId3">
              <a:alphaModFix amt="0"/>
            </a:blip>
            <a:srcRect/>
            <a:tile tx="0" ty="0" sx="100000" sy="100000" flip="none" algn="tl"/>
          </a:blipFill>
          <a:ln w="28575">
            <a:solidFill>
              <a:schemeClr val="accent6">
                <a:lumMod val="75000"/>
              </a:schemeClr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6952560" y="4155440"/>
            <a:ext cx="1930400" cy="1676400"/>
          </a:xfrm>
          <a:prstGeom prst="roundRect">
            <a:avLst/>
          </a:prstGeom>
          <a:blipFill dpi="0" rotWithShape="1">
            <a:blip r:embed="rId6" cstate="print"/>
            <a:srcRect/>
            <a:stretch>
              <a:fillRect/>
            </a:stretch>
          </a:blipFill>
          <a:ln w="28575">
            <a:solidFill>
              <a:schemeClr val="accent6">
                <a:lumMod val="75000"/>
              </a:schemeClr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6968211" y="4166235"/>
            <a:ext cx="1930400" cy="1676400"/>
          </a:xfrm>
          <a:prstGeom prst="roundRect">
            <a:avLst/>
          </a:prstGeom>
          <a:ln w="28575">
            <a:solidFill>
              <a:schemeClr val="accent6">
                <a:lumMod val="75000"/>
              </a:schemeClr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200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мёд</a:t>
            </a:r>
            <a:endParaRPr lang="ru-RU" sz="3200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6960264" y="4163087"/>
            <a:ext cx="1930400" cy="1676400"/>
          </a:xfrm>
          <a:prstGeom prst="roundRect">
            <a:avLst/>
          </a:prstGeom>
          <a:blipFill dpi="0" rotWithShape="1">
            <a:blip r:embed="rId3">
              <a:alphaModFix amt="0"/>
            </a:blip>
            <a:srcRect/>
            <a:tile tx="0" ty="0" sx="100000" sy="100000" flip="none" algn="tl"/>
          </a:blipFill>
          <a:ln w="28575">
            <a:solidFill>
              <a:schemeClr val="accent6">
                <a:lumMod val="75000"/>
              </a:schemeClr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8074660" y="1780540"/>
            <a:ext cx="1930400" cy="1676400"/>
          </a:xfrm>
          <a:prstGeom prst="roundRect">
            <a:avLst/>
          </a:prstGeom>
          <a:blipFill dpi="0" rotWithShape="1">
            <a:blip r:embed="rId7" cstate="print"/>
            <a:srcRect/>
            <a:stretch>
              <a:fillRect/>
            </a:stretch>
          </a:blipFill>
          <a:ln w="28575">
            <a:solidFill>
              <a:schemeClr val="accent6">
                <a:lumMod val="75000"/>
              </a:schemeClr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8087052" y="1776493"/>
            <a:ext cx="1930400" cy="1676400"/>
          </a:xfrm>
          <a:prstGeom prst="roundRect">
            <a:avLst/>
          </a:prstGeom>
          <a:ln w="28575">
            <a:solidFill>
              <a:schemeClr val="accent6">
                <a:lumMod val="75000"/>
              </a:schemeClr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200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мех</a:t>
            </a:r>
            <a:endParaRPr lang="ru-RU" sz="3200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  <p:sp>
        <p:nvSpPr>
          <p:cNvPr id="22" name="Скругленный прямоугольник 21"/>
          <p:cNvSpPr/>
          <p:nvPr/>
        </p:nvSpPr>
        <p:spPr>
          <a:xfrm>
            <a:off x="8076494" y="1774433"/>
            <a:ext cx="1930400" cy="1676400"/>
          </a:xfrm>
          <a:prstGeom prst="roundRect">
            <a:avLst/>
          </a:prstGeom>
          <a:blipFill>
            <a:blip r:embed="rId3">
              <a:alphaModFix amt="0"/>
            </a:blip>
            <a:tile tx="0" ty="0" sx="100000" sy="100000" flip="none" algn="tl"/>
          </a:blipFill>
          <a:ln w="28575">
            <a:solidFill>
              <a:schemeClr val="accent6">
                <a:lumMod val="75000"/>
              </a:schemeClr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Скругленный прямоугольник 22"/>
          <p:cNvSpPr/>
          <p:nvPr/>
        </p:nvSpPr>
        <p:spPr>
          <a:xfrm>
            <a:off x="4465334" y="4155440"/>
            <a:ext cx="1930400" cy="1676400"/>
          </a:xfrm>
          <a:prstGeom prst="roundRect">
            <a:avLst/>
          </a:prstGeom>
          <a:blipFill dpi="0" rotWithShape="1">
            <a:blip r:embed="rId8" cstate="print"/>
            <a:srcRect/>
            <a:stretch>
              <a:fillRect/>
            </a:stretch>
          </a:blipFill>
          <a:ln w="28575">
            <a:solidFill>
              <a:schemeClr val="accent6">
                <a:lumMod val="75000"/>
              </a:schemeClr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Скругленный прямоугольник 23"/>
          <p:cNvSpPr/>
          <p:nvPr/>
        </p:nvSpPr>
        <p:spPr>
          <a:xfrm>
            <a:off x="4455809" y="4145915"/>
            <a:ext cx="1930400" cy="1676400"/>
          </a:xfrm>
          <a:prstGeom prst="roundRect">
            <a:avLst/>
          </a:prstGeom>
          <a:ln w="28575">
            <a:solidFill>
              <a:schemeClr val="accent6">
                <a:lumMod val="75000"/>
              </a:schemeClr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200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мяч</a:t>
            </a:r>
            <a:endParaRPr lang="ru-RU" sz="3200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  <p:sp>
        <p:nvSpPr>
          <p:cNvPr id="25" name="Скругленный прямоугольник 24"/>
          <p:cNvSpPr/>
          <p:nvPr/>
        </p:nvSpPr>
        <p:spPr>
          <a:xfrm>
            <a:off x="4449563" y="4147185"/>
            <a:ext cx="1930400" cy="1676400"/>
          </a:xfrm>
          <a:prstGeom prst="roundRect">
            <a:avLst/>
          </a:prstGeom>
          <a:blipFill dpi="0" rotWithShape="1">
            <a:blip r:embed="rId9">
              <a:alphaModFix amt="0"/>
            </a:blip>
            <a:srcRect/>
            <a:stretch>
              <a:fillRect/>
            </a:stretch>
          </a:blipFill>
          <a:ln w="28575">
            <a:solidFill>
              <a:schemeClr val="accent6">
                <a:lumMod val="75000"/>
              </a:schemeClr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Скругленный прямоугольник 25"/>
          <p:cNvSpPr/>
          <p:nvPr/>
        </p:nvSpPr>
        <p:spPr>
          <a:xfrm>
            <a:off x="1978108" y="4165600"/>
            <a:ext cx="1930400" cy="1676400"/>
          </a:xfrm>
          <a:prstGeom prst="roundRect">
            <a:avLst/>
          </a:prstGeom>
          <a:blipFill dpi="0" rotWithShape="1">
            <a:blip r:embed="rId10"/>
            <a:srcRect/>
            <a:stretch>
              <a:fillRect/>
            </a:stretch>
          </a:blipFill>
          <a:ln w="28575">
            <a:solidFill>
              <a:schemeClr val="accent6">
                <a:lumMod val="75000"/>
              </a:schemeClr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Скругленный прямоугольник 26"/>
          <p:cNvSpPr/>
          <p:nvPr/>
        </p:nvSpPr>
        <p:spPr>
          <a:xfrm>
            <a:off x="1977389" y="4161454"/>
            <a:ext cx="1930400" cy="1676400"/>
          </a:xfrm>
          <a:prstGeom prst="roundRect">
            <a:avLst/>
          </a:prstGeom>
          <a:ln w="28575">
            <a:solidFill>
              <a:schemeClr val="accent6">
                <a:lumMod val="75000"/>
              </a:schemeClr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200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меч</a:t>
            </a:r>
            <a:endParaRPr lang="ru-RU" sz="3200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  <p:sp>
        <p:nvSpPr>
          <p:cNvPr id="28" name="Скругленный прямоугольник 27"/>
          <p:cNvSpPr/>
          <p:nvPr/>
        </p:nvSpPr>
        <p:spPr>
          <a:xfrm>
            <a:off x="1966981" y="4153355"/>
            <a:ext cx="1930400" cy="1676400"/>
          </a:xfrm>
          <a:prstGeom prst="roundRect">
            <a:avLst/>
          </a:prstGeom>
          <a:blipFill>
            <a:blip r:embed="rId9">
              <a:alphaModFix amt="0"/>
            </a:blip>
            <a:stretch>
              <a:fillRect/>
            </a:stretch>
          </a:blipFill>
          <a:ln w="28575">
            <a:solidFill>
              <a:schemeClr val="accent6">
                <a:lumMod val="75000"/>
              </a:schemeClr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9" name="Рисунок 28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8888620" y="6321506"/>
            <a:ext cx="3194581" cy="536494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665831" y="546594"/>
            <a:ext cx="7949873" cy="853514"/>
          </a:xfrm>
          <a:prstGeom prst="rect">
            <a:avLst/>
          </a:prstGeom>
        </p:spPr>
      </p:pic>
      <p:sp>
        <p:nvSpPr>
          <p:cNvPr id="30" name="Управляющая кнопка: далее 29">
            <a:hlinkClick r:id="" action="ppaction://hlinkshowjump?jump=nextslide" highlightClick="1"/>
          </p:cNvPr>
          <p:cNvSpPr/>
          <p:nvPr/>
        </p:nvSpPr>
        <p:spPr>
          <a:xfrm>
            <a:off x="11179834" y="6150634"/>
            <a:ext cx="267419" cy="189781"/>
          </a:xfrm>
          <a:prstGeom prst="actionButtonForwardNex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2065572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5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5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45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77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8" fill="hold">
                      <p:stCondLst>
                        <p:cond delay="0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4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45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4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102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3" fill="hold">
                      <p:stCondLst>
                        <p:cond delay="0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4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7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0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45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9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2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127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8" fill="hold">
                      <p:stCondLst>
                        <p:cond delay="0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4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2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0" fill="hold">
                      <p:stCondLst>
                        <p:cond delay="indefinite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45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4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7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152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3" fill="hold">
                      <p:stCondLst>
                        <p:cond delay="0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4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7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0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5" fill="hold">
                      <p:stCondLst>
                        <p:cond delay="indefinite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45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9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0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2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  <p:bldP spid="3" grpId="0" animBg="1"/>
      <p:bldP spid="3" grpId="1" animBg="1"/>
      <p:bldP spid="8" grpId="0" animBg="1"/>
      <p:bldP spid="8" grpId="1" animBg="1"/>
      <p:bldP spid="9" grpId="0" animBg="1"/>
      <p:bldP spid="9" grpId="1" animBg="1"/>
      <p:bldP spid="11" grpId="0" animBg="1"/>
      <p:bldP spid="11" grpId="1" animBg="1"/>
      <p:bldP spid="12" grpId="0" animBg="1"/>
      <p:bldP spid="12" grpId="1" animBg="1"/>
      <p:bldP spid="17" grpId="0" animBg="1"/>
      <p:bldP spid="17" grpId="1" animBg="1"/>
      <p:bldP spid="18" grpId="0" animBg="1"/>
      <p:bldP spid="18" grpId="1" animBg="1"/>
      <p:bldP spid="20" grpId="0" animBg="1"/>
      <p:bldP spid="20" grpId="1" animBg="1"/>
      <p:bldP spid="21" grpId="0" animBg="1"/>
      <p:bldP spid="21" grpId="1" animBg="1"/>
      <p:bldP spid="23" grpId="0" animBg="1"/>
      <p:bldP spid="23" grpId="1" animBg="1"/>
      <p:bldP spid="24" grpId="0" animBg="1"/>
      <p:bldP spid="24" grpId="1" animBg="1"/>
      <p:bldP spid="26" grpId="0" animBg="1"/>
      <p:bldP spid="26" grpId="1" animBg="1"/>
      <p:bldP spid="27" grpId="0" animBg="1"/>
      <p:bldP spid="27" grpId="1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858295" y="1778027"/>
            <a:ext cx="1930400" cy="1676400"/>
          </a:xfrm>
          <a:prstGeom prst="round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 w="28575">
            <a:solidFill>
              <a:schemeClr val="accent6">
                <a:lumMod val="75000"/>
              </a:schemeClr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854560" y="1767232"/>
            <a:ext cx="1930400" cy="1676400"/>
          </a:xfrm>
          <a:prstGeom prst="roundRect">
            <a:avLst/>
          </a:prstGeom>
          <a:ln w="28575">
            <a:solidFill>
              <a:schemeClr val="accent6">
                <a:lumMod val="75000"/>
              </a:schemeClr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800" dirty="0" smtClean="0">
                <a:solidFill>
                  <a:srgbClr val="FF0000"/>
                </a:solidFill>
                <a:latin typeface="Propisi" panose="02000508030000020003" pitchFamily="2" charset="0"/>
              </a:rPr>
              <a:t>мул</a:t>
            </a:r>
            <a:endParaRPr lang="ru-RU" sz="4800" dirty="0">
              <a:solidFill>
                <a:srgbClr val="FF0000"/>
              </a:solidFill>
              <a:latin typeface="Propisi" panose="02000508030000020003" pitchFamily="2" charset="0"/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860407" y="1758342"/>
            <a:ext cx="1930400" cy="1676400"/>
          </a:xfrm>
          <a:prstGeom prst="roundRect">
            <a:avLst/>
          </a:prstGeom>
          <a:blipFill dpi="0" rotWithShape="1">
            <a:blip r:embed="rId3">
              <a:alphaModFix amt="0"/>
            </a:blip>
            <a:srcRect/>
            <a:tile tx="0" ty="0" sx="100000" sy="100000" flip="none" algn="tl"/>
          </a:blipFill>
          <a:ln w="28575">
            <a:solidFill>
              <a:schemeClr val="accent6">
                <a:lumMod val="75000"/>
              </a:schemeClr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3258635" y="1778027"/>
            <a:ext cx="1930400" cy="1676400"/>
          </a:xfrm>
          <a:prstGeom prst="roundRect">
            <a:avLst/>
          </a:prstGeom>
          <a:blipFill dpi="0" rotWithShape="1">
            <a:blip r:embed="rId4" cstate="print"/>
            <a:srcRect/>
            <a:stretch>
              <a:fillRect/>
            </a:stretch>
          </a:blipFill>
          <a:ln w="28575">
            <a:solidFill>
              <a:schemeClr val="accent6">
                <a:lumMod val="75000"/>
              </a:schemeClr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3241555" y="1768502"/>
            <a:ext cx="1930400" cy="1676400"/>
          </a:xfrm>
          <a:prstGeom prst="roundRect">
            <a:avLst/>
          </a:prstGeom>
          <a:ln w="28575">
            <a:solidFill>
              <a:schemeClr val="accent6">
                <a:lumMod val="75000"/>
              </a:schemeClr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800" dirty="0" smtClean="0">
                <a:solidFill>
                  <a:srgbClr val="FF0000"/>
                </a:solidFill>
                <a:latin typeface="Propisi" panose="02000508030000020003" pitchFamily="2" charset="0"/>
              </a:rPr>
              <a:t>мак</a:t>
            </a:r>
            <a:endParaRPr lang="ru-RU" sz="4800" dirty="0">
              <a:solidFill>
                <a:srgbClr val="FF0000"/>
              </a:solidFill>
              <a:latin typeface="Propisi" panose="02000508030000020003" pitchFamily="2" charset="0"/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3245375" y="1759612"/>
            <a:ext cx="1930400" cy="1676400"/>
          </a:xfrm>
          <a:prstGeom prst="roundRect">
            <a:avLst/>
          </a:prstGeom>
          <a:blipFill>
            <a:blip r:embed="rId3">
              <a:alphaModFix amt="0"/>
            </a:blip>
            <a:tile tx="0" ty="0" sx="100000" sy="100000" flip="none" algn="tl"/>
          </a:blipFill>
          <a:ln w="28575">
            <a:solidFill>
              <a:schemeClr val="accent6">
                <a:lumMod val="75000"/>
              </a:schemeClr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5672352" y="1778027"/>
            <a:ext cx="1930400" cy="1676400"/>
          </a:xfrm>
          <a:prstGeom prst="roundRect">
            <a:avLst/>
          </a:prstGeom>
          <a:blipFill dpi="0" rotWithShape="1">
            <a:blip r:embed="rId5" cstate="print"/>
            <a:srcRect/>
            <a:stretch>
              <a:fillRect/>
            </a:stretch>
          </a:blipFill>
          <a:ln w="28575">
            <a:solidFill>
              <a:schemeClr val="accent6">
                <a:lumMod val="75000"/>
              </a:schemeClr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5662827" y="1776757"/>
            <a:ext cx="1930400" cy="1676400"/>
          </a:xfrm>
          <a:prstGeom prst="roundRect">
            <a:avLst/>
          </a:prstGeom>
          <a:ln w="28575">
            <a:solidFill>
              <a:schemeClr val="accent6">
                <a:lumMod val="75000"/>
              </a:schemeClr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800" dirty="0" smtClean="0">
                <a:solidFill>
                  <a:srgbClr val="FF0000"/>
                </a:solidFill>
                <a:latin typeface="Propisi" panose="02000508030000020003" pitchFamily="2" charset="0"/>
              </a:rPr>
              <a:t>мёд</a:t>
            </a:r>
            <a:endParaRPr lang="ru-RU" sz="4800" dirty="0">
              <a:solidFill>
                <a:srgbClr val="FF0000"/>
              </a:solidFill>
              <a:latin typeface="Propisi" panose="02000508030000020003" pitchFamily="2" charset="0"/>
            </a:endParaRP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5657122" y="1767232"/>
            <a:ext cx="1930400" cy="1676400"/>
          </a:xfrm>
          <a:prstGeom prst="roundRect">
            <a:avLst/>
          </a:prstGeom>
          <a:blipFill dpi="0" rotWithShape="1">
            <a:blip r:embed="rId3">
              <a:alphaModFix amt="0"/>
            </a:blip>
            <a:srcRect/>
            <a:tile tx="0" ty="0" sx="100000" sy="100000" flip="none" algn="tl"/>
          </a:blipFill>
          <a:ln w="28575">
            <a:solidFill>
              <a:schemeClr val="accent6">
                <a:lumMod val="75000"/>
              </a:schemeClr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6952560" y="4155440"/>
            <a:ext cx="1930400" cy="1676400"/>
          </a:xfrm>
          <a:prstGeom prst="roundRect">
            <a:avLst/>
          </a:prstGeom>
          <a:blipFill dpi="0" rotWithShape="1">
            <a:blip r:embed="rId6"/>
            <a:srcRect/>
            <a:stretch>
              <a:fillRect/>
            </a:stretch>
          </a:blipFill>
          <a:ln w="28575">
            <a:solidFill>
              <a:schemeClr val="accent6">
                <a:lumMod val="75000"/>
              </a:schemeClr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6930111" y="4156710"/>
            <a:ext cx="1930400" cy="1676400"/>
          </a:xfrm>
          <a:prstGeom prst="roundRect">
            <a:avLst/>
          </a:prstGeom>
          <a:ln w="28575">
            <a:solidFill>
              <a:schemeClr val="accent6">
                <a:lumMod val="75000"/>
              </a:schemeClr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800" dirty="0" smtClean="0">
                <a:solidFill>
                  <a:srgbClr val="FF0000"/>
                </a:solidFill>
                <a:latin typeface="Propisi" panose="02000508030000020003" pitchFamily="2" charset="0"/>
              </a:rPr>
              <a:t>меч</a:t>
            </a:r>
            <a:endParaRPr lang="ru-RU" sz="4800" dirty="0">
              <a:solidFill>
                <a:srgbClr val="FF0000"/>
              </a:solidFill>
              <a:latin typeface="Propisi" panose="02000508030000020003" pitchFamily="2" charset="0"/>
            </a:endParaRPr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6920586" y="4156075"/>
            <a:ext cx="1930400" cy="1676400"/>
          </a:xfrm>
          <a:prstGeom prst="roundRect">
            <a:avLst/>
          </a:prstGeom>
          <a:blipFill dpi="0" rotWithShape="1">
            <a:blip r:embed="rId3">
              <a:alphaModFix amt="0"/>
            </a:blip>
            <a:srcRect/>
            <a:tile tx="0" ty="0" sx="100000" sy="100000" flip="none" algn="tl"/>
          </a:blipFill>
          <a:ln w="28575">
            <a:solidFill>
              <a:schemeClr val="accent6">
                <a:lumMod val="75000"/>
              </a:schemeClr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8074660" y="1780540"/>
            <a:ext cx="1930400" cy="1676400"/>
          </a:xfrm>
          <a:prstGeom prst="roundRect">
            <a:avLst/>
          </a:prstGeom>
          <a:blipFill dpi="0" rotWithShape="1">
            <a:blip r:embed="rId7" cstate="print"/>
            <a:srcRect/>
            <a:stretch>
              <a:fillRect/>
            </a:stretch>
          </a:blipFill>
          <a:ln w="28575">
            <a:solidFill>
              <a:schemeClr val="accent6">
                <a:lumMod val="75000"/>
              </a:schemeClr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8057579" y="1758342"/>
            <a:ext cx="1930400" cy="1676400"/>
          </a:xfrm>
          <a:prstGeom prst="roundRect">
            <a:avLst/>
          </a:prstGeom>
          <a:ln w="28575">
            <a:solidFill>
              <a:schemeClr val="accent6">
                <a:lumMod val="75000"/>
              </a:schemeClr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800" dirty="0" smtClean="0">
                <a:solidFill>
                  <a:srgbClr val="FF0000"/>
                </a:solidFill>
                <a:latin typeface="Propisi" panose="02000508030000020003" pitchFamily="2" charset="0"/>
              </a:rPr>
              <a:t>мяч</a:t>
            </a:r>
            <a:endParaRPr lang="ru-RU" sz="4800" dirty="0">
              <a:solidFill>
                <a:srgbClr val="FF0000"/>
              </a:solidFill>
              <a:latin typeface="Propisi" panose="02000508030000020003" pitchFamily="2" charset="0"/>
            </a:endParaRPr>
          </a:p>
        </p:txBody>
      </p:sp>
      <p:sp>
        <p:nvSpPr>
          <p:cNvPr id="22" name="Скругленный прямоугольник 21"/>
          <p:cNvSpPr/>
          <p:nvPr/>
        </p:nvSpPr>
        <p:spPr>
          <a:xfrm>
            <a:off x="8075645" y="1748817"/>
            <a:ext cx="1930400" cy="1676400"/>
          </a:xfrm>
          <a:prstGeom prst="roundRect">
            <a:avLst/>
          </a:prstGeom>
          <a:blipFill>
            <a:blip r:embed="rId3">
              <a:alphaModFix amt="0"/>
            </a:blip>
            <a:tile tx="0" ty="0" sx="100000" sy="100000" flip="none" algn="tl"/>
          </a:blipFill>
          <a:ln w="28575">
            <a:solidFill>
              <a:schemeClr val="accent6">
                <a:lumMod val="75000"/>
              </a:schemeClr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Скругленный прямоугольник 22"/>
          <p:cNvSpPr/>
          <p:nvPr/>
        </p:nvSpPr>
        <p:spPr>
          <a:xfrm>
            <a:off x="4465334" y="4155440"/>
            <a:ext cx="1930400" cy="1676400"/>
          </a:xfrm>
          <a:prstGeom prst="roundRect">
            <a:avLst/>
          </a:prstGeom>
          <a:blipFill dpi="0" rotWithShape="1">
            <a:blip r:embed="rId8" cstate="print"/>
            <a:srcRect/>
            <a:stretch>
              <a:fillRect/>
            </a:stretch>
          </a:blipFill>
          <a:ln w="28575">
            <a:solidFill>
              <a:schemeClr val="accent6">
                <a:lumMod val="75000"/>
              </a:schemeClr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Скругленный прямоугольник 23"/>
          <p:cNvSpPr/>
          <p:nvPr/>
        </p:nvSpPr>
        <p:spPr>
          <a:xfrm>
            <a:off x="4474859" y="4145915"/>
            <a:ext cx="1930400" cy="1676400"/>
          </a:xfrm>
          <a:prstGeom prst="roundRect">
            <a:avLst/>
          </a:prstGeom>
          <a:ln w="28575">
            <a:solidFill>
              <a:schemeClr val="accent6">
                <a:lumMod val="75000"/>
              </a:schemeClr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800" dirty="0" smtClean="0">
                <a:solidFill>
                  <a:srgbClr val="FF0000"/>
                </a:solidFill>
                <a:latin typeface="Propisi" panose="02000508030000020003" pitchFamily="2" charset="0"/>
              </a:rPr>
              <a:t>мох</a:t>
            </a:r>
            <a:endParaRPr lang="ru-RU" sz="4800" dirty="0">
              <a:solidFill>
                <a:srgbClr val="FF0000"/>
              </a:solidFill>
              <a:latin typeface="Propisi" panose="02000508030000020003" pitchFamily="2" charset="0"/>
            </a:endParaRPr>
          </a:p>
        </p:txBody>
      </p:sp>
      <p:sp>
        <p:nvSpPr>
          <p:cNvPr id="25" name="Скругленный прямоугольник 24"/>
          <p:cNvSpPr/>
          <p:nvPr/>
        </p:nvSpPr>
        <p:spPr>
          <a:xfrm>
            <a:off x="4476559" y="4156710"/>
            <a:ext cx="1930400" cy="1676400"/>
          </a:xfrm>
          <a:prstGeom prst="roundRect">
            <a:avLst/>
          </a:prstGeom>
          <a:blipFill dpi="0" rotWithShape="1">
            <a:blip r:embed="rId9">
              <a:alphaModFix amt="0"/>
            </a:blip>
            <a:srcRect/>
            <a:stretch>
              <a:fillRect/>
            </a:stretch>
          </a:blipFill>
          <a:ln w="28575">
            <a:solidFill>
              <a:schemeClr val="accent6">
                <a:lumMod val="75000"/>
              </a:schemeClr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Скругленный прямоугольник 25"/>
          <p:cNvSpPr/>
          <p:nvPr/>
        </p:nvSpPr>
        <p:spPr>
          <a:xfrm>
            <a:off x="1978108" y="4165600"/>
            <a:ext cx="1930400" cy="1676400"/>
          </a:xfrm>
          <a:prstGeom prst="roundRect">
            <a:avLst/>
          </a:prstGeom>
          <a:blipFill dpi="0" rotWithShape="1">
            <a:blip r:embed="rId10" cstate="print"/>
            <a:srcRect/>
            <a:stretch>
              <a:fillRect/>
            </a:stretch>
          </a:blipFill>
          <a:ln w="28575">
            <a:solidFill>
              <a:schemeClr val="accent6">
                <a:lumMod val="75000"/>
              </a:schemeClr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Скругленный прямоугольник 26"/>
          <p:cNvSpPr/>
          <p:nvPr/>
        </p:nvSpPr>
        <p:spPr>
          <a:xfrm>
            <a:off x="1959058" y="4173855"/>
            <a:ext cx="1930400" cy="1676400"/>
          </a:xfrm>
          <a:prstGeom prst="roundRect">
            <a:avLst/>
          </a:prstGeom>
          <a:ln w="28575">
            <a:solidFill>
              <a:schemeClr val="accent6">
                <a:lumMod val="75000"/>
              </a:schemeClr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800" dirty="0" smtClean="0">
                <a:solidFill>
                  <a:srgbClr val="FF0000"/>
                </a:solidFill>
                <a:latin typeface="Propisi" panose="02000508030000020003" pitchFamily="2" charset="0"/>
              </a:rPr>
              <a:t>мех</a:t>
            </a:r>
            <a:endParaRPr lang="ru-RU" sz="4800" dirty="0">
              <a:solidFill>
                <a:srgbClr val="FF0000"/>
              </a:solidFill>
              <a:latin typeface="Propisi" panose="02000508030000020003" pitchFamily="2" charset="0"/>
            </a:endParaRPr>
          </a:p>
        </p:txBody>
      </p:sp>
      <p:sp>
        <p:nvSpPr>
          <p:cNvPr id="28" name="Скругленный прямоугольник 27"/>
          <p:cNvSpPr/>
          <p:nvPr/>
        </p:nvSpPr>
        <p:spPr>
          <a:xfrm>
            <a:off x="1968583" y="4164330"/>
            <a:ext cx="1930400" cy="1676400"/>
          </a:xfrm>
          <a:prstGeom prst="roundRect">
            <a:avLst/>
          </a:prstGeom>
          <a:blipFill>
            <a:blip r:embed="rId9">
              <a:alphaModFix amt="0"/>
            </a:blip>
            <a:stretch>
              <a:fillRect/>
            </a:stretch>
          </a:blipFill>
          <a:ln w="28575">
            <a:solidFill>
              <a:schemeClr val="accent6">
                <a:lumMod val="75000"/>
              </a:schemeClr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9" name="Рисунок 28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8888620" y="6321506"/>
            <a:ext cx="3194581" cy="536494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255213" y="267147"/>
            <a:ext cx="7071973" cy="1307653"/>
          </a:xfrm>
          <a:prstGeom prst="rect">
            <a:avLst/>
          </a:prstGeom>
        </p:spPr>
      </p:pic>
      <p:sp>
        <p:nvSpPr>
          <p:cNvPr id="30" name="Управляющая кнопка: далее 29">
            <a:hlinkClick r:id="" action="ppaction://hlinkshowjump?jump=nextslide" highlightClick="1"/>
          </p:cNvPr>
          <p:cNvSpPr/>
          <p:nvPr/>
        </p:nvSpPr>
        <p:spPr>
          <a:xfrm>
            <a:off x="11179834" y="6150634"/>
            <a:ext cx="267419" cy="189781"/>
          </a:xfrm>
          <a:prstGeom prst="actionButtonForwardNex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3988046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5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5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45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77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8" fill="hold">
                      <p:stCondLst>
                        <p:cond delay="0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4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45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4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102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3" fill="hold">
                      <p:stCondLst>
                        <p:cond delay="0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4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7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0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45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9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2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127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8" fill="hold">
                      <p:stCondLst>
                        <p:cond delay="0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4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2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0" fill="hold">
                      <p:stCondLst>
                        <p:cond delay="indefinite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45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4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7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152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3" fill="hold">
                      <p:stCondLst>
                        <p:cond delay="0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4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7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0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5" fill="hold">
                      <p:stCondLst>
                        <p:cond delay="indefinite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45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9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0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2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  <p:bldP spid="3" grpId="0" animBg="1"/>
      <p:bldP spid="3" grpId="1" animBg="1"/>
      <p:bldP spid="8" grpId="0" animBg="1"/>
      <p:bldP spid="8" grpId="1" animBg="1"/>
      <p:bldP spid="9" grpId="0" animBg="1"/>
      <p:bldP spid="9" grpId="1" animBg="1"/>
      <p:bldP spid="11" grpId="0" animBg="1"/>
      <p:bldP spid="11" grpId="1" animBg="1"/>
      <p:bldP spid="12" grpId="0" animBg="1"/>
      <p:bldP spid="12" grpId="1" animBg="1"/>
      <p:bldP spid="17" grpId="0" animBg="1"/>
      <p:bldP spid="17" grpId="1" animBg="1"/>
      <p:bldP spid="18" grpId="0" animBg="1"/>
      <p:bldP spid="18" grpId="1" animBg="1"/>
      <p:bldP spid="20" grpId="0" animBg="1"/>
      <p:bldP spid="20" grpId="1" animBg="1"/>
      <p:bldP spid="21" grpId="0" animBg="1"/>
      <p:bldP spid="21" grpId="1" animBg="1"/>
      <p:bldP spid="23" grpId="0" animBg="1"/>
      <p:bldP spid="23" grpId="1" animBg="1"/>
      <p:bldP spid="24" grpId="0" animBg="1"/>
      <p:bldP spid="24" grpId="1" animBg="1"/>
      <p:bldP spid="26" grpId="0" animBg="1"/>
      <p:bldP spid="26" grpId="1" animBg="1"/>
      <p:bldP spid="27" grpId="0" animBg="1"/>
      <p:bldP spid="27" grpId="1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858295" y="1778027"/>
            <a:ext cx="1930400" cy="1676400"/>
          </a:xfrm>
          <a:prstGeom prst="roundRect">
            <a:avLst/>
          </a:prstGeom>
          <a:blipFill dpi="0" rotWithShape="1">
            <a:blip r:embed="rId2" cstate="print"/>
            <a:srcRect/>
            <a:stretch>
              <a:fillRect/>
            </a:stretch>
          </a:blipFill>
          <a:ln w="28575">
            <a:solidFill>
              <a:schemeClr val="accent6">
                <a:lumMod val="75000"/>
              </a:schemeClr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867854" y="1748182"/>
            <a:ext cx="1930400" cy="1676400"/>
          </a:xfrm>
          <a:prstGeom prst="roundRect">
            <a:avLst/>
          </a:prstGeom>
          <a:ln w="28575">
            <a:solidFill>
              <a:schemeClr val="accent6">
                <a:lumMod val="75000"/>
              </a:schemeClr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200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пол</a:t>
            </a:r>
            <a:endParaRPr lang="ru-RU" sz="3200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838200" y="1741900"/>
            <a:ext cx="1930400" cy="1676400"/>
          </a:xfrm>
          <a:prstGeom prst="roundRect">
            <a:avLst/>
          </a:prstGeom>
          <a:blipFill dpi="0" rotWithShape="1">
            <a:blip r:embed="rId3">
              <a:alphaModFix amt="0"/>
            </a:blip>
            <a:srcRect/>
            <a:tile tx="0" ty="0" sx="100000" sy="100000" flip="none" algn="tl"/>
          </a:blipFill>
          <a:ln w="28575">
            <a:solidFill>
              <a:schemeClr val="accent6">
                <a:lumMod val="75000"/>
              </a:schemeClr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3258635" y="1778027"/>
            <a:ext cx="1930400" cy="1676400"/>
          </a:xfrm>
          <a:prstGeom prst="roundRect">
            <a:avLst/>
          </a:prstGeom>
          <a:blipFill dpi="0" rotWithShape="1">
            <a:blip r:embed="rId4" cstate="print"/>
            <a:srcRect/>
            <a:stretch>
              <a:fillRect/>
            </a:stretch>
          </a:blipFill>
          <a:ln w="28575">
            <a:solidFill>
              <a:schemeClr val="accent6">
                <a:lumMod val="75000"/>
              </a:schemeClr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3266191" y="1765989"/>
            <a:ext cx="1930400" cy="1676400"/>
          </a:xfrm>
          <a:prstGeom prst="roundRect">
            <a:avLst/>
          </a:prstGeom>
          <a:ln w="28575">
            <a:solidFill>
              <a:schemeClr val="accent6">
                <a:lumMod val="75000"/>
              </a:schemeClr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200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пар</a:t>
            </a:r>
            <a:endParaRPr lang="ru-RU" sz="3200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3264222" y="1757721"/>
            <a:ext cx="1930400" cy="1676400"/>
          </a:xfrm>
          <a:prstGeom prst="roundRect">
            <a:avLst/>
          </a:prstGeom>
          <a:blipFill>
            <a:blip r:embed="rId3">
              <a:alphaModFix amt="0"/>
            </a:blip>
            <a:tile tx="0" ty="0" sx="100000" sy="100000" flip="none" algn="tl"/>
          </a:blipFill>
          <a:ln w="28575">
            <a:solidFill>
              <a:schemeClr val="accent6">
                <a:lumMod val="75000"/>
              </a:schemeClr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5672352" y="1778027"/>
            <a:ext cx="1930400" cy="1676400"/>
          </a:xfrm>
          <a:prstGeom prst="roundRect">
            <a:avLst/>
          </a:prstGeom>
          <a:blipFill dpi="0" rotWithShape="1">
            <a:blip r:embed="rId5" cstate="print"/>
            <a:srcRect/>
            <a:stretch>
              <a:fillRect/>
            </a:stretch>
          </a:blipFill>
          <a:ln w="28575">
            <a:solidFill>
              <a:schemeClr val="accent6">
                <a:lumMod val="75000"/>
              </a:schemeClr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5659960" y="1776757"/>
            <a:ext cx="1930400" cy="1676400"/>
          </a:xfrm>
          <a:prstGeom prst="roundRect">
            <a:avLst/>
          </a:prstGeom>
          <a:ln w="28575">
            <a:solidFill>
              <a:schemeClr val="accent6">
                <a:lumMod val="75000"/>
              </a:schemeClr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200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пух</a:t>
            </a:r>
            <a:endParaRPr lang="ru-RU" sz="3200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5679908" y="1767246"/>
            <a:ext cx="1930400" cy="1676400"/>
          </a:xfrm>
          <a:prstGeom prst="roundRect">
            <a:avLst/>
          </a:prstGeom>
          <a:blipFill dpi="0" rotWithShape="1">
            <a:blip r:embed="rId3">
              <a:alphaModFix amt="0"/>
            </a:blip>
            <a:srcRect/>
            <a:tile tx="0" ty="0" sx="100000" sy="100000" flip="none" algn="tl"/>
          </a:blipFill>
          <a:ln w="28575">
            <a:solidFill>
              <a:schemeClr val="accent6">
                <a:lumMod val="75000"/>
              </a:schemeClr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6952560" y="4155440"/>
            <a:ext cx="1930400" cy="1676400"/>
          </a:xfrm>
          <a:prstGeom prst="roundRect">
            <a:avLst/>
          </a:prstGeom>
          <a:blipFill dpi="0" rotWithShape="1">
            <a:blip r:embed="rId6" cstate="print"/>
            <a:srcRect/>
            <a:stretch>
              <a:fillRect/>
            </a:stretch>
          </a:blipFill>
          <a:ln w="28575">
            <a:solidFill>
              <a:schemeClr val="accent6">
                <a:lumMod val="75000"/>
              </a:schemeClr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6962085" y="4141524"/>
            <a:ext cx="1930400" cy="1676400"/>
          </a:xfrm>
          <a:prstGeom prst="roundRect">
            <a:avLst/>
          </a:prstGeom>
          <a:ln w="28575">
            <a:solidFill>
              <a:schemeClr val="accent6">
                <a:lumMod val="75000"/>
              </a:schemeClr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200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нож</a:t>
            </a:r>
            <a:endParaRPr lang="ru-RU" sz="3200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6933510" y="4112206"/>
            <a:ext cx="1930400" cy="1676400"/>
          </a:xfrm>
          <a:prstGeom prst="roundRect">
            <a:avLst/>
          </a:prstGeom>
          <a:blipFill dpi="0" rotWithShape="1">
            <a:blip r:embed="rId3">
              <a:alphaModFix amt="0"/>
            </a:blip>
            <a:srcRect/>
            <a:tile tx="0" ty="0" sx="100000" sy="100000" flip="none" algn="tl"/>
          </a:blipFill>
          <a:ln w="28575">
            <a:solidFill>
              <a:schemeClr val="accent6">
                <a:lumMod val="75000"/>
              </a:schemeClr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8074660" y="1780540"/>
            <a:ext cx="1930400" cy="1676400"/>
          </a:xfrm>
          <a:prstGeom prst="roundRect">
            <a:avLst/>
          </a:prstGeom>
          <a:blipFill dpi="0" rotWithShape="1">
            <a:blip r:embed="rId7"/>
            <a:srcRect/>
            <a:stretch>
              <a:fillRect/>
            </a:stretch>
          </a:blipFill>
          <a:ln w="28575">
            <a:solidFill>
              <a:schemeClr val="accent6">
                <a:lumMod val="75000"/>
              </a:schemeClr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8090931" y="1794565"/>
            <a:ext cx="1930400" cy="1676400"/>
          </a:xfrm>
          <a:prstGeom prst="roundRect">
            <a:avLst/>
          </a:prstGeom>
          <a:ln w="28575">
            <a:solidFill>
              <a:schemeClr val="accent6">
                <a:lumMod val="75000"/>
              </a:schemeClr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200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пёс</a:t>
            </a:r>
            <a:endParaRPr lang="ru-RU" sz="3200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  <p:sp>
        <p:nvSpPr>
          <p:cNvPr id="22" name="Скругленный прямоугольник 21"/>
          <p:cNvSpPr/>
          <p:nvPr/>
        </p:nvSpPr>
        <p:spPr>
          <a:xfrm>
            <a:off x="8090931" y="1785040"/>
            <a:ext cx="1930400" cy="1676400"/>
          </a:xfrm>
          <a:prstGeom prst="roundRect">
            <a:avLst/>
          </a:prstGeom>
          <a:blipFill>
            <a:blip r:embed="rId3">
              <a:alphaModFix amt="0"/>
            </a:blip>
            <a:tile tx="0" ty="0" sx="100000" sy="100000" flip="none" algn="tl"/>
          </a:blipFill>
          <a:ln w="28575">
            <a:solidFill>
              <a:schemeClr val="accent6">
                <a:lumMod val="75000"/>
              </a:schemeClr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Скругленный прямоугольник 22"/>
          <p:cNvSpPr/>
          <p:nvPr/>
        </p:nvSpPr>
        <p:spPr>
          <a:xfrm>
            <a:off x="4465334" y="4155440"/>
            <a:ext cx="1930400" cy="1676400"/>
          </a:xfrm>
          <a:prstGeom prst="roundRect">
            <a:avLst/>
          </a:prstGeom>
          <a:blipFill dpi="0" rotWithShape="1">
            <a:blip r:embed="rId8"/>
            <a:srcRect/>
            <a:stretch>
              <a:fillRect/>
            </a:stretch>
          </a:blipFill>
          <a:ln w="28575">
            <a:solidFill>
              <a:schemeClr val="accent6">
                <a:lumMod val="75000"/>
              </a:schemeClr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Скругленный прямоугольник 23"/>
          <p:cNvSpPr/>
          <p:nvPr/>
        </p:nvSpPr>
        <p:spPr>
          <a:xfrm>
            <a:off x="4438458" y="4124352"/>
            <a:ext cx="1930400" cy="1676400"/>
          </a:xfrm>
          <a:prstGeom prst="roundRect">
            <a:avLst/>
          </a:prstGeom>
          <a:ln w="28575">
            <a:solidFill>
              <a:schemeClr val="accent6">
                <a:lumMod val="75000"/>
              </a:schemeClr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200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нёс</a:t>
            </a:r>
            <a:endParaRPr lang="ru-RU" sz="3200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  <p:sp>
        <p:nvSpPr>
          <p:cNvPr id="25" name="Скругленный прямоугольник 24"/>
          <p:cNvSpPr/>
          <p:nvPr/>
        </p:nvSpPr>
        <p:spPr>
          <a:xfrm>
            <a:off x="4449682" y="4124352"/>
            <a:ext cx="1930400" cy="1676400"/>
          </a:xfrm>
          <a:prstGeom prst="roundRect">
            <a:avLst/>
          </a:prstGeom>
          <a:blipFill dpi="0" rotWithShape="1">
            <a:blip r:embed="rId9">
              <a:alphaModFix amt="0"/>
            </a:blip>
            <a:srcRect/>
            <a:stretch>
              <a:fillRect/>
            </a:stretch>
          </a:blipFill>
          <a:ln w="28575">
            <a:solidFill>
              <a:schemeClr val="accent6">
                <a:lumMod val="75000"/>
              </a:schemeClr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Скругленный прямоугольник 25"/>
          <p:cNvSpPr/>
          <p:nvPr/>
        </p:nvSpPr>
        <p:spPr>
          <a:xfrm>
            <a:off x="1978108" y="4165600"/>
            <a:ext cx="1930400" cy="1676400"/>
          </a:xfrm>
          <a:prstGeom prst="roundRect">
            <a:avLst/>
          </a:prstGeom>
          <a:blipFill dpi="0" rotWithShape="1">
            <a:blip r:embed="rId10"/>
            <a:srcRect/>
            <a:stretch>
              <a:fillRect/>
            </a:stretch>
          </a:blipFill>
          <a:ln w="28575">
            <a:solidFill>
              <a:schemeClr val="accent6">
                <a:lumMod val="75000"/>
              </a:schemeClr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Скругленный прямоугольник 26"/>
          <p:cNvSpPr/>
          <p:nvPr/>
        </p:nvSpPr>
        <p:spPr>
          <a:xfrm>
            <a:off x="1979807" y="4137025"/>
            <a:ext cx="1930400" cy="1676400"/>
          </a:xfrm>
          <a:prstGeom prst="roundRect">
            <a:avLst/>
          </a:prstGeom>
          <a:ln w="28575">
            <a:solidFill>
              <a:schemeClr val="accent6">
                <a:lumMod val="75000"/>
              </a:schemeClr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200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нос</a:t>
            </a:r>
            <a:endParaRPr lang="ru-RU" sz="3200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  <p:sp>
        <p:nvSpPr>
          <p:cNvPr id="28" name="Скругленный прямоугольник 27"/>
          <p:cNvSpPr/>
          <p:nvPr/>
        </p:nvSpPr>
        <p:spPr>
          <a:xfrm>
            <a:off x="1965854" y="4130729"/>
            <a:ext cx="1930400" cy="1676400"/>
          </a:xfrm>
          <a:prstGeom prst="roundRect">
            <a:avLst/>
          </a:prstGeom>
          <a:blipFill>
            <a:blip r:embed="rId9">
              <a:alphaModFix amt="0"/>
            </a:blip>
            <a:stretch>
              <a:fillRect/>
            </a:stretch>
          </a:blipFill>
          <a:ln w="28575">
            <a:solidFill>
              <a:schemeClr val="accent6">
                <a:lumMod val="75000"/>
              </a:schemeClr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9" name="Рисунок 28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8888620" y="6321506"/>
            <a:ext cx="3194581" cy="536494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723211" y="539113"/>
            <a:ext cx="7949873" cy="853514"/>
          </a:xfrm>
          <a:prstGeom prst="rect">
            <a:avLst/>
          </a:prstGeom>
        </p:spPr>
      </p:pic>
      <p:sp>
        <p:nvSpPr>
          <p:cNvPr id="30" name="Управляющая кнопка: далее 29">
            <a:hlinkClick r:id="" action="ppaction://hlinkshowjump?jump=nextslide" highlightClick="1"/>
          </p:cNvPr>
          <p:cNvSpPr/>
          <p:nvPr/>
        </p:nvSpPr>
        <p:spPr>
          <a:xfrm>
            <a:off x="11179834" y="6150634"/>
            <a:ext cx="267419" cy="189781"/>
          </a:xfrm>
          <a:prstGeom prst="actionButtonForwardNex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1118686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5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5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45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77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8" fill="hold">
                      <p:stCondLst>
                        <p:cond delay="0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4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45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4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102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3" fill="hold">
                      <p:stCondLst>
                        <p:cond delay="0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4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7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0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45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9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2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127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8" fill="hold">
                      <p:stCondLst>
                        <p:cond delay="0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4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2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0" fill="hold">
                      <p:stCondLst>
                        <p:cond delay="indefinite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45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4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7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152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3" fill="hold">
                      <p:stCondLst>
                        <p:cond delay="0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4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7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0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5" fill="hold">
                      <p:stCondLst>
                        <p:cond delay="indefinite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45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9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0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2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  <p:bldP spid="3" grpId="0" animBg="1"/>
      <p:bldP spid="3" grpId="1" animBg="1"/>
      <p:bldP spid="8" grpId="0" animBg="1"/>
      <p:bldP spid="8" grpId="1" animBg="1"/>
      <p:bldP spid="9" grpId="0" animBg="1"/>
      <p:bldP spid="9" grpId="1" animBg="1"/>
      <p:bldP spid="11" grpId="0" animBg="1"/>
      <p:bldP spid="11" grpId="1" animBg="1"/>
      <p:bldP spid="12" grpId="0" animBg="1"/>
      <p:bldP spid="12" grpId="1" animBg="1"/>
      <p:bldP spid="17" grpId="0" animBg="1"/>
      <p:bldP spid="17" grpId="1" animBg="1"/>
      <p:bldP spid="18" grpId="0" animBg="1"/>
      <p:bldP spid="18" grpId="1" animBg="1"/>
      <p:bldP spid="20" grpId="0" animBg="1"/>
      <p:bldP spid="20" grpId="1" animBg="1"/>
      <p:bldP spid="21" grpId="0" animBg="1"/>
      <p:bldP spid="21" grpId="1" animBg="1"/>
      <p:bldP spid="23" grpId="0" animBg="1"/>
      <p:bldP spid="23" grpId="1" animBg="1"/>
      <p:bldP spid="24" grpId="0" animBg="1"/>
      <p:bldP spid="24" grpId="1" animBg="1"/>
      <p:bldP spid="26" grpId="0" animBg="1"/>
      <p:bldP spid="26" grpId="1" animBg="1"/>
      <p:bldP spid="27" grpId="0" animBg="1"/>
      <p:bldP spid="27" grpId="1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858295" y="1778027"/>
            <a:ext cx="1930400" cy="1676400"/>
          </a:xfrm>
          <a:prstGeom prst="round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 w="28575">
            <a:solidFill>
              <a:schemeClr val="accent6">
                <a:lumMod val="75000"/>
              </a:schemeClr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867854" y="1748182"/>
            <a:ext cx="1930400" cy="1676400"/>
          </a:xfrm>
          <a:prstGeom prst="roundRect">
            <a:avLst/>
          </a:prstGeom>
          <a:ln w="28575">
            <a:solidFill>
              <a:schemeClr val="accent6">
                <a:lumMod val="75000"/>
              </a:schemeClr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800" dirty="0" smtClean="0">
                <a:solidFill>
                  <a:srgbClr val="FF0000"/>
                </a:solidFill>
                <a:latin typeface="Propisi" pitchFamily="2" charset="0"/>
              </a:rPr>
              <a:t>гол</a:t>
            </a:r>
            <a:endParaRPr lang="ru-RU" sz="4800" dirty="0">
              <a:solidFill>
                <a:srgbClr val="FF0000"/>
              </a:solidFill>
              <a:latin typeface="Propisi" pitchFamily="2" charset="0"/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866775" y="1741900"/>
            <a:ext cx="1930400" cy="1676400"/>
          </a:xfrm>
          <a:prstGeom prst="roundRect">
            <a:avLst/>
          </a:prstGeom>
          <a:blipFill dpi="0" rotWithShape="1">
            <a:blip r:embed="rId3">
              <a:alphaModFix amt="0"/>
            </a:blip>
            <a:srcRect/>
            <a:tile tx="0" ty="0" sx="100000" sy="100000" flip="none" algn="tl"/>
          </a:blipFill>
          <a:ln w="28575">
            <a:solidFill>
              <a:schemeClr val="accent6">
                <a:lumMod val="75000"/>
              </a:schemeClr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3258635" y="1778027"/>
            <a:ext cx="1930400" cy="1676400"/>
          </a:xfrm>
          <a:prstGeom prst="roundRect">
            <a:avLst/>
          </a:prstGeom>
          <a:blipFill dpi="0" rotWithShape="1">
            <a:blip r:embed="rId4" cstate="print"/>
            <a:srcRect/>
            <a:stretch>
              <a:fillRect/>
            </a:stretch>
          </a:blipFill>
          <a:ln w="28575">
            <a:solidFill>
              <a:schemeClr val="accent6">
                <a:lumMod val="75000"/>
              </a:schemeClr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3256666" y="1785039"/>
            <a:ext cx="1930400" cy="1676400"/>
          </a:xfrm>
          <a:prstGeom prst="roundRect">
            <a:avLst/>
          </a:prstGeom>
          <a:ln w="28575">
            <a:solidFill>
              <a:schemeClr val="accent6">
                <a:lumMod val="75000"/>
              </a:schemeClr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800" dirty="0" smtClean="0">
                <a:solidFill>
                  <a:srgbClr val="FF0000"/>
                </a:solidFill>
                <a:latin typeface="Propisi" pitchFamily="2" charset="0"/>
              </a:rPr>
              <a:t>пол</a:t>
            </a:r>
            <a:endParaRPr lang="ru-RU" sz="4800" dirty="0">
              <a:solidFill>
                <a:srgbClr val="FF0000"/>
              </a:solidFill>
              <a:latin typeface="Propisi" pitchFamily="2" charset="0"/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3254697" y="1757721"/>
            <a:ext cx="1930400" cy="1676400"/>
          </a:xfrm>
          <a:prstGeom prst="roundRect">
            <a:avLst/>
          </a:prstGeom>
          <a:blipFill>
            <a:blip r:embed="rId3">
              <a:alphaModFix amt="0"/>
            </a:blip>
            <a:tile tx="0" ty="0" sx="100000" sy="100000" flip="none" algn="tl"/>
          </a:blipFill>
          <a:ln w="28575">
            <a:solidFill>
              <a:schemeClr val="accent6">
                <a:lumMod val="75000"/>
              </a:schemeClr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5672352" y="1778027"/>
            <a:ext cx="1930400" cy="1676400"/>
          </a:xfrm>
          <a:prstGeom prst="roundRect">
            <a:avLst/>
          </a:prstGeom>
          <a:blipFill dpi="0" rotWithShape="1">
            <a:blip r:embed="rId5"/>
            <a:srcRect/>
            <a:stretch>
              <a:fillRect/>
            </a:stretch>
          </a:blipFill>
          <a:ln w="28575">
            <a:solidFill>
              <a:schemeClr val="accent6">
                <a:lumMod val="75000"/>
              </a:schemeClr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5669485" y="1767232"/>
            <a:ext cx="1930400" cy="1676400"/>
          </a:xfrm>
          <a:prstGeom prst="roundRect">
            <a:avLst/>
          </a:prstGeom>
          <a:ln w="28575">
            <a:solidFill>
              <a:schemeClr val="accent6">
                <a:lumMod val="75000"/>
              </a:schemeClr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800" dirty="0" smtClean="0">
                <a:solidFill>
                  <a:srgbClr val="FF0000"/>
                </a:solidFill>
                <a:latin typeface="Propisi" pitchFamily="2" charset="0"/>
              </a:rPr>
              <a:t>нос</a:t>
            </a:r>
            <a:endParaRPr lang="ru-RU" sz="4800" dirty="0">
              <a:solidFill>
                <a:srgbClr val="FF0000"/>
              </a:solidFill>
              <a:latin typeface="Propisi" pitchFamily="2" charset="0"/>
            </a:endParaRP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5660858" y="1767246"/>
            <a:ext cx="1930400" cy="1676400"/>
          </a:xfrm>
          <a:prstGeom prst="roundRect">
            <a:avLst/>
          </a:prstGeom>
          <a:blipFill dpi="0" rotWithShape="1">
            <a:blip r:embed="rId3">
              <a:alphaModFix amt="0"/>
            </a:blip>
            <a:srcRect/>
            <a:tile tx="0" ty="0" sx="100000" sy="100000" flip="none" algn="tl"/>
          </a:blipFill>
          <a:ln w="28575">
            <a:solidFill>
              <a:schemeClr val="accent6">
                <a:lumMod val="75000"/>
              </a:schemeClr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6952560" y="4155440"/>
            <a:ext cx="1930400" cy="1676400"/>
          </a:xfrm>
          <a:prstGeom prst="roundRect">
            <a:avLst/>
          </a:prstGeom>
          <a:blipFill dpi="0" rotWithShape="1">
            <a:blip r:embed="rId6"/>
            <a:srcRect/>
            <a:stretch>
              <a:fillRect/>
            </a:stretch>
          </a:blipFill>
          <a:ln w="28575">
            <a:solidFill>
              <a:schemeClr val="accent6">
                <a:lumMod val="75000"/>
              </a:schemeClr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6952560" y="4151049"/>
            <a:ext cx="1930400" cy="1676400"/>
          </a:xfrm>
          <a:prstGeom prst="roundRect">
            <a:avLst/>
          </a:prstGeom>
          <a:ln w="28575">
            <a:solidFill>
              <a:schemeClr val="accent6">
                <a:lumMod val="75000"/>
              </a:schemeClr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800" dirty="0" smtClean="0">
                <a:solidFill>
                  <a:srgbClr val="FF0000"/>
                </a:solidFill>
                <a:latin typeface="Propisi" pitchFamily="2" charset="0"/>
              </a:rPr>
              <a:t>пёс</a:t>
            </a:r>
            <a:endParaRPr lang="ru-RU" sz="4800" dirty="0">
              <a:solidFill>
                <a:srgbClr val="FF0000"/>
              </a:solidFill>
              <a:latin typeface="Propisi" pitchFamily="2" charset="0"/>
            </a:endParaRPr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6933510" y="4140781"/>
            <a:ext cx="1930400" cy="1676400"/>
          </a:xfrm>
          <a:prstGeom prst="roundRect">
            <a:avLst/>
          </a:prstGeom>
          <a:blipFill dpi="0" rotWithShape="1">
            <a:blip r:embed="rId3">
              <a:alphaModFix amt="0"/>
            </a:blip>
            <a:srcRect/>
            <a:tile tx="0" ty="0" sx="100000" sy="100000" flip="none" algn="tl"/>
          </a:blipFill>
          <a:ln w="28575">
            <a:solidFill>
              <a:schemeClr val="accent6">
                <a:lumMod val="75000"/>
              </a:schemeClr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8074660" y="1780540"/>
            <a:ext cx="1930400" cy="1676400"/>
          </a:xfrm>
          <a:prstGeom prst="roundRect">
            <a:avLst/>
          </a:prstGeom>
          <a:blipFill dpi="0" rotWithShape="1">
            <a:blip r:embed="rId7" cstate="print"/>
            <a:srcRect/>
            <a:stretch>
              <a:fillRect/>
            </a:stretch>
          </a:blipFill>
          <a:ln w="28575">
            <a:solidFill>
              <a:schemeClr val="accent6">
                <a:lumMod val="75000"/>
              </a:schemeClr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8043306" y="1775515"/>
            <a:ext cx="1930400" cy="1676400"/>
          </a:xfrm>
          <a:prstGeom prst="roundRect">
            <a:avLst/>
          </a:prstGeom>
          <a:ln w="28575">
            <a:solidFill>
              <a:schemeClr val="accent6">
                <a:lumMod val="75000"/>
              </a:schemeClr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800" dirty="0" smtClean="0">
                <a:solidFill>
                  <a:srgbClr val="FF0000"/>
                </a:solidFill>
                <a:latin typeface="Propisi" pitchFamily="2" charset="0"/>
              </a:rPr>
              <a:t>нож</a:t>
            </a:r>
            <a:endParaRPr lang="ru-RU" sz="4800" dirty="0">
              <a:solidFill>
                <a:srgbClr val="FF0000"/>
              </a:solidFill>
              <a:latin typeface="Propisi" pitchFamily="2" charset="0"/>
            </a:endParaRPr>
          </a:p>
        </p:txBody>
      </p:sp>
      <p:sp>
        <p:nvSpPr>
          <p:cNvPr id="22" name="Скругленный прямоугольник 21"/>
          <p:cNvSpPr/>
          <p:nvPr/>
        </p:nvSpPr>
        <p:spPr>
          <a:xfrm>
            <a:off x="8062356" y="1775515"/>
            <a:ext cx="1930400" cy="1676400"/>
          </a:xfrm>
          <a:prstGeom prst="roundRect">
            <a:avLst/>
          </a:prstGeom>
          <a:blipFill>
            <a:blip r:embed="rId3">
              <a:alphaModFix amt="0"/>
            </a:blip>
            <a:tile tx="0" ty="0" sx="100000" sy="100000" flip="none" algn="tl"/>
          </a:blipFill>
          <a:ln w="28575">
            <a:solidFill>
              <a:schemeClr val="accent6">
                <a:lumMod val="75000"/>
              </a:schemeClr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Скругленный прямоугольник 22"/>
          <p:cNvSpPr/>
          <p:nvPr/>
        </p:nvSpPr>
        <p:spPr>
          <a:xfrm>
            <a:off x="4465334" y="4155440"/>
            <a:ext cx="1930400" cy="1676400"/>
          </a:xfrm>
          <a:prstGeom prst="roundRect">
            <a:avLst/>
          </a:prstGeom>
          <a:blipFill dpi="0" rotWithShape="1">
            <a:blip r:embed="rId8"/>
            <a:srcRect/>
            <a:stretch>
              <a:fillRect/>
            </a:stretch>
          </a:blipFill>
          <a:ln w="28575">
            <a:solidFill>
              <a:schemeClr val="accent6">
                <a:lumMod val="75000"/>
              </a:schemeClr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Скругленный прямоугольник 23"/>
          <p:cNvSpPr/>
          <p:nvPr/>
        </p:nvSpPr>
        <p:spPr>
          <a:xfrm>
            <a:off x="4438458" y="4124352"/>
            <a:ext cx="1930400" cy="1676400"/>
          </a:xfrm>
          <a:prstGeom prst="roundRect">
            <a:avLst/>
          </a:prstGeom>
          <a:ln w="28575">
            <a:solidFill>
              <a:schemeClr val="accent6">
                <a:lumMod val="75000"/>
              </a:schemeClr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800" dirty="0" smtClean="0">
                <a:solidFill>
                  <a:srgbClr val="FF0000"/>
                </a:solidFill>
                <a:latin typeface="Propisi" pitchFamily="2" charset="0"/>
              </a:rPr>
              <a:t>нёс</a:t>
            </a:r>
            <a:endParaRPr lang="ru-RU" sz="4800" dirty="0">
              <a:solidFill>
                <a:srgbClr val="FF0000"/>
              </a:solidFill>
              <a:latin typeface="Propisi" pitchFamily="2" charset="0"/>
            </a:endParaRPr>
          </a:p>
        </p:txBody>
      </p:sp>
      <p:sp>
        <p:nvSpPr>
          <p:cNvPr id="25" name="Скругленный прямоугольник 24"/>
          <p:cNvSpPr/>
          <p:nvPr/>
        </p:nvSpPr>
        <p:spPr>
          <a:xfrm>
            <a:off x="4459207" y="4133877"/>
            <a:ext cx="1930400" cy="1676400"/>
          </a:xfrm>
          <a:prstGeom prst="roundRect">
            <a:avLst/>
          </a:prstGeom>
          <a:blipFill dpi="0" rotWithShape="1">
            <a:blip r:embed="rId9">
              <a:alphaModFix amt="0"/>
            </a:blip>
            <a:srcRect/>
            <a:stretch>
              <a:fillRect/>
            </a:stretch>
          </a:blipFill>
          <a:ln w="28575">
            <a:solidFill>
              <a:schemeClr val="accent6">
                <a:lumMod val="75000"/>
              </a:schemeClr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Скругленный прямоугольник 25"/>
          <p:cNvSpPr/>
          <p:nvPr/>
        </p:nvSpPr>
        <p:spPr>
          <a:xfrm>
            <a:off x="1978108" y="4165600"/>
            <a:ext cx="1930400" cy="1676400"/>
          </a:xfrm>
          <a:prstGeom prst="roundRect">
            <a:avLst/>
          </a:prstGeom>
          <a:blipFill dpi="0" rotWithShape="1">
            <a:blip r:embed="rId10" cstate="print"/>
            <a:srcRect/>
            <a:stretch>
              <a:fillRect/>
            </a:stretch>
          </a:blipFill>
          <a:ln w="28575">
            <a:solidFill>
              <a:schemeClr val="accent6">
                <a:lumMod val="75000"/>
              </a:schemeClr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Скругленный прямоугольник 26"/>
          <p:cNvSpPr/>
          <p:nvPr/>
        </p:nvSpPr>
        <p:spPr>
          <a:xfrm>
            <a:off x="1989332" y="4175125"/>
            <a:ext cx="1930400" cy="1676400"/>
          </a:xfrm>
          <a:prstGeom prst="roundRect">
            <a:avLst/>
          </a:prstGeom>
          <a:ln w="28575">
            <a:solidFill>
              <a:schemeClr val="accent6">
                <a:lumMod val="75000"/>
              </a:schemeClr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800" dirty="0" smtClean="0">
                <a:solidFill>
                  <a:srgbClr val="FF0000"/>
                </a:solidFill>
                <a:latin typeface="Propisi" pitchFamily="2" charset="0"/>
              </a:rPr>
              <a:t>пар</a:t>
            </a:r>
            <a:endParaRPr lang="ru-RU" sz="4800" dirty="0">
              <a:solidFill>
                <a:srgbClr val="FF0000"/>
              </a:solidFill>
              <a:latin typeface="Propisi" pitchFamily="2" charset="0"/>
            </a:endParaRPr>
          </a:p>
        </p:txBody>
      </p:sp>
      <p:sp>
        <p:nvSpPr>
          <p:cNvPr id="28" name="Скругленный прямоугольник 27"/>
          <p:cNvSpPr/>
          <p:nvPr/>
        </p:nvSpPr>
        <p:spPr>
          <a:xfrm>
            <a:off x="1984904" y="4178354"/>
            <a:ext cx="1930400" cy="1676400"/>
          </a:xfrm>
          <a:prstGeom prst="roundRect">
            <a:avLst/>
          </a:prstGeom>
          <a:blipFill>
            <a:blip r:embed="rId9">
              <a:alphaModFix amt="0"/>
            </a:blip>
            <a:stretch>
              <a:fillRect/>
            </a:stretch>
          </a:blipFill>
          <a:ln w="28575">
            <a:solidFill>
              <a:schemeClr val="accent6">
                <a:lumMod val="75000"/>
              </a:schemeClr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9" name="Рисунок 28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8888620" y="6321506"/>
            <a:ext cx="3194581" cy="536494"/>
          </a:xfrm>
          <a:prstGeom prst="rect">
            <a:avLst/>
          </a:prstGeom>
        </p:spPr>
      </p:pic>
      <p:sp>
        <p:nvSpPr>
          <p:cNvPr id="30" name="Управляющая кнопка: далее 29">
            <a:hlinkClick r:id="" action="ppaction://hlinkshowjump?jump=nextslide" highlightClick="1"/>
          </p:cNvPr>
          <p:cNvSpPr/>
          <p:nvPr/>
        </p:nvSpPr>
        <p:spPr>
          <a:xfrm>
            <a:off x="11179834" y="6150634"/>
            <a:ext cx="267419" cy="189781"/>
          </a:xfrm>
          <a:prstGeom prst="actionButtonForwardNex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1" name="Рисунок 30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198063" y="276225"/>
            <a:ext cx="7071973" cy="1307653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41118686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5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5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45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77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8" fill="hold">
                      <p:stCondLst>
                        <p:cond delay="0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4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45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4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102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3" fill="hold">
                      <p:stCondLst>
                        <p:cond delay="0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4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7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0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45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9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2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127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8" fill="hold">
                      <p:stCondLst>
                        <p:cond delay="0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4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2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0" fill="hold">
                      <p:stCondLst>
                        <p:cond delay="indefinite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45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4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7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152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3" fill="hold">
                      <p:stCondLst>
                        <p:cond delay="0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4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7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0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5" fill="hold">
                      <p:stCondLst>
                        <p:cond delay="indefinite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45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9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0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2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  <p:bldP spid="3" grpId="0" animBg="1"/>
      <p:bldP spid="3" grpId="1" animBg="1"/>
      <p:bldP spid="8" grpId="0" animBg="1"/>
      <p:bldP spid="8" grpId="1" animBg="1"/>
      <p:bldP spid="9" grpId="0" animBg="1"/>
      <p:bldP spid="9" grpId="1" animBg="1"/>
      <p:bldP spid="11" grpId="0" animBg="1"/>
      <p:bldP spid="11" grpId="1" animBg="1"/>
      <p:bldP spid="12" grpId="0" animBg="1"/>
      <p:bldP spid="12" grpId="1" animBg="1"/>
      <p:bldP spid="17" grpId="0" animBg="1"/>
      <p:bldP spid="17" grpId="1" animBg="1"/>
      <p:bldP spid="18" grpId="0" animBg="1"/>
      <p:bldP spid="18" grpId="1" animBg="1"/>
      <p:bldP spid="20" grpId="0" animBg="1"/>
      <p:bldP spid="20" grpId="1" animBg="1"/>
      <p:bldP spid="21" grpId="0" animBg="1"/>
      <p:bldP spid="21" grpId="1" animBg="1"/>
      <p:bldP spid="23" grpId="0" animBg="1"/>
      <p:bldP spid="23" grpId="1" animBg="1"/>
      <p:bldP spid="24" grpId="0" animBg="1"/>
      <p:bldP spid="24" grpId="1" animBg="1"/>
      <p:bldP spid="26" grpId="0" animBg="1"/>
      <p:bldP spid="26" grpId="1" animBg="1"/>
      <p:bldP spid="27" grpId="0" animBg="1"/>
      <p:bldP spid="27" grpId="1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664</TotalTime>
  <Words>210</Words>
  <Application>Microsoft Office PowerPoint</Application>
  <PresentationFormat>Произвольный</PresentationFormat>
  <Paragraphs>105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Тема Office</vt:lpstr>
      <vt:lpstr>Читаем сами-2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Использованные ресурсы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UEV</dc:creator>
  <cp:lastModifiedBy>Аll</cp:lastModifiedBy>
  <cp:revision>125</cp:revision>
  <dcterms:created xsi:type="dcterms:W3CDTF">2024-02-08T02:59:43Z</dcterms:created>
  <dcterms:modified xsi:type="dcterms:W3CDTF">2024-10-25T08:41:59Z</dcterms:modified>
</cp:coreProperties>
</file>