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8" r:id="rId4"/>
    <p:sldId id="277" r:id="rId5"/>
    <p:sldId id="258" r:id="rId6"/>
    <p:sldId id="260" r:id="rId7"/>
    <p:sldId id="261" r:id="rId8"/>
    <p:sldId id="262" r:id="rId9"/>
    <p:sldId id="263" r:id="rId10"/>
    <p:sldId id="273" r:id="rId11"/>
    <p:sldId id="274" r:id="rId12"/>
    <p:sldId id="267" r:id="rId13"/>
    <p:sldId id="268" r:id="rId14"/>
    <p:sldId id="269" r:id="rId15"/>
    <p:sldId id="271" r:id="rId16"/>
    <p:sldId id="270" r:id="rId17"/>
    <p:sldId id="272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42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42889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«ФИЗИКО-ХИМИЧЕСКИЙ АНАЛИЗ КАЧЕСТВА ПИТЬЕВОЙ ВОДЫ В СЕЛЕ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МАМОНТОВО»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3786190"/>
            <a:ext cx="4790336" cy="185261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работы: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Сизко Артем Евгеньевич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 МБОУ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Мамонтовская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</a:p>
          <a:p>
            <a:pPr algn="l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Мителёва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Леонидовна,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химии и биологии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Наличие солей </a:t>
            </a:r>
            <a:endParaRPr lang="ru-RU" b="1" dirty="0"/>
          </a:p>
        </p:txBody>
      </p:sp>
      <p:pic>
        <p:nvPicPr>
          <p:cNvPr id="12290" name="Picture 2" descr="C:\Users\Яна\Desktop\Папка Артёма\Проект по химии 10 класс. Фото\IMG20220404182117.jpg"/>
          <p:cNvPicPr>
            <a:picLocks noChangeAspect="1" noChangeArrowheads="1"/>
          </p:cNvPicPr>
          <p:nvPr/>
        </p:nvPicPr>
        <p:blipFill rotWithShape="1">
          <a:blip r:embed="rId2" cstate="print"/>
          <a:srcRect l="20727" t="22700" r="15323"/>
          <a:stretch/>
        </p:blipFill>
        <p:spPr bwMode="auto">
          <a:xfrm>
            <a:off x="642910" y="1428736"/>
            <a:ext cx="8072494" cy="52800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Наличие солей (результат)</a:t>
            </a:r>
            <a:endParaRPr lang="ru-RU" dirty="0"/>
          </a:p>
        </p:txBody>
      </p:sp>
      <p:pic>
        <p:nvPicPr>
          <p:cNvPr id="13314" name="Picture 2" descr="C:\Users\Яна\Desktop\Папка Артёма\Проект по химии 10 класс. Фото\IMG20220404183307.jpg"/>
          <p:cNvPicPr>
            <a:picLocks noChangeAspect="1" noChangeArrowheads="1"/>
          </p:cNvPicPr>
          <p:nvPr/>
        </p:nvPicPr>
        <p:blipFill>
          <a:blip r:embed="rId2" cstate="print"/>
          <a:srcRect l="10170" t="23729" r="2118"/>
          <a:stretch>
            <a:fillRect/>
          </a:stretch>
        </p:blipFill>
        <p:spPr bwMode="auto">
          <a:xfrm>
            <a:off x="280944" y="1571612"/>
            <a:ext cx="8434460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 наличия хлоридов: </a:t>
            </a:r>
            <a:r>
              <a:rPr lang="en-US" b="1" dirty="0" smtClean="0"/>
              <a:t>Ag</a:t>
            </a:r>
            <a:r>
              <a:rPr lang="ru-RU" b="1" baseline="30000" dirty="0" smtClean="0"/>
              <a:t>+ </a:t>
            </a:r>
            <a:r>
              <a:rPr lang="ru-RU" b="1" dirty="0" smtClean="0"/>
              <a:t>+ </a:t>
            </a:r>
            <a:r>
              <a:rPr lang="en-US" b="1" dirty="0" err="1" smtClean="0"/>
              <a:t>Cl</a:t>
            </a:r>
            <a:r>
              <a:rPr lang="ru-RU" b="1" baseline="30000" dirty="0" smtClean="0"/>
              <a:t>-</a:t>
            </a:r>
            <a:r>
              <a:rPr lang="ru-RU" b="1" dirty="0" smtClean="0"/>
              <a:t> =</a:t>
            </a:r>
            <a:r>
              <a:rPr lang="en-US" b="1" dirty="0" err="1" smtClean="0"/>
              <a:t>AgCl</a:t>
            </a:r>
            <a:r>
              <a:rPr lang="en-US" b="1" dirty="0" smtClean="0"/>
              <a:t> </a:t>
            </a:r>
            <a:endParaRPr lang="ru-RU" dirty="0"/>
          </a:p>
        </p:txBody>
      </p:sp>
      <p:pic>
        <p:nvPicPr>
          <p:cNvPr id="6146" name="Picture 2" descr="C:\Users\Яна\Desktop\Папка Артёма\Проект по химии 10 класс. Фото\IMG202204041752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14422"/>
            <a:ext cx="8143932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Определение наличия сульфатов: Ва</a:t>
            </a:r>
            <a:r>
              <a:rPr lang="ru-RU" b="1" baseline="30000" dirty="0" smtClean="0"/>
              <a:t>2+ </a:t>
            </a:r>
            <a:r>
              <a:rPr lang="ru-RU" b="1" dirty="0" smtClean="0"/>
              <a:t>+ </a:t>
            </a:r>
            <a:r>
              <a:rPr lang="en-US" b="1" dirty="0" smtClean="0"/>
              <a:t>SO</a:t>
            </a:r>
            <a:r>
              <a:rPr lang="ru-RU" b="1" dirty="0" smtClean="0"/>
              <a:t>4</a:t>
            </a:r>
            <a:r>
              <a:rPr lang="ru-RU" b="1" baseline="30000" dirty="0" smtClean="0"/>
              <a:t>2-</a:t>
            </a:r>
            <a:r>
              <a:rPr lang="ru-RU" b="1" dirty="0" smtClean="0"/>
              <a:t> =</a:t>
            </a:r>
            <a:r>
              <a:rPr lang="en-US" b="1" dirty="0" err="1" smtClean="0"/>
              <a:t>BaSO</a:t>
            </a:r>
            <a:r>
              <a:rPr lang="ru-RU" b="1" dirty="0" smtClean="0"/>
              <a:t>4 </a:t>
            </a:r>
            <a:endParaRPr lang="ru-RU" dirty="0"/>
          </a:p>
        </p:txBody>
      </p:sp>
      <p:pic>
        <p:nvPicPr>
          <p:cNvPr id="7170" name="Picture 2" descr="C:\Users\Яна\Desktop\Папка Артёма\Проект по химии 10 класс. Фото\IMG20220404175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215370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 наличия солей железа(</a:t>
            </a:r>
            <a:r>
              <a:rPr lang="en-US" b="1" dirty="0" smtClean="0"/>
              <a:t>II</a:t>
            </a:r>
            <a:r>
              <a:rPr lang="ru-RU" b="1" dirty="0" smtClean="0"/>
              <a:t>),(</a:t>
            </a:r>
            <a:r>
              <a:rPr lang="en-US" b="1" dirty="0" smtClean="0"/>
              <a:t>III</a:t>
            </a:r>
            <a:r>
              <a:rPr lang="ru-RU" b="1" dirty="0" smtClean="0"/>
              <a:t>)</a:t>
            </a:r>
            <a:endParaRPr lang="ru-RU" dirty="0"/>
          </a:p>
        </p:txBody>
      </p:sp>
      <p:pic>
        <p:nvPicPr>
          <p:cNvPr id="8194" name="Picture 2" descr="C:\Users\Яна\Desktop\Папка Артёма\Проект по химии 10 класс. Фото\IMG202204041802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357298"/>
            <a:ext cx="8143932" cy="5304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Определение наличие железа(</a:t>
            </a:r>
            <a:r>
              <a:rPr lang="en-US" b="1" dirty="0" smtClean="0"/>
              <a:t>III</a:t>
            </a:r>
            <a:r>
              <a:rPr lang="ru-RU" b="1" dirty="0" smtClean="0"/>
              <a:t>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Яна\Desktop\Папка Артёма\Проект по химии 10 класс. Фото\IMG202204041812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1"/>
            <a:ext cx="8143932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Определение солей угольной кислоты: Са</a:t>
            </a:r>
            <a:r>
              <a:rPr lang="ru-RU" b="1" baseline="30000" dirty="0" smtClean="0"/>
              <a:t>2+ </a:t>
            </a:r>
            <a:r>
              <a:rPr lang="ru-RU" b="1" dirty="0" smtClean="0"/>
              <a:t>+СО3</a:t>
            </a:r>
            <a:r>
              <a:rPr lang="ru-RU" b="1" baseline="30000" dirty="0" smtClean="0"/>
              <a:t>2- </a:t>
            </a:r>
            <a:r>
              <a:rPr lang="ru-RU" b="1" dirty="0" smtClean="0"/>
              <a:t>=СаСО3 </a:t>
            </a:r>
            <a:endParaRPr lang="ru-RU" dirty="0"/>
          </a:p>
        </p:txBody>
      </p:sp>
      <p:pic>
        <p:nvPicPr>
          <p:cNvPr id="9218" name="Picture 2" descr="C:\Users\Яна\Desktop\Папка Артёма\Проект по химии 10 класс. Фото\IMG202204041806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8143932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Определение солей кальция:</a:t>
            </a:r>
            <a:br>
              <a:rPr lang="ru-RU" b="1" dirty="0" smtClean="0"/>
            </a:br>
            <a:r>
              <a:rPr lang="ru-RU" b="1" dirty="0" smtClean="0"/>
              <a:t> Са</a:t>
            </a:r>
            <a:r>
              <a:rPr lang="ru-RU" b="1" baseline="30000" dirty="0" smtClean="0"/>
              <a:t>2+ </a:t>
            </a:r>
            <a:r>
              <a:rPr lang="ru-RU" b="1" dirty="0" smtClean="0"/>
              <a:t>+СО3</a:t>
            </a:r>
            <a:r>
              <a:rPr lang="ru-RU" b="1" baseline="30000" dirty="0" smtClean="0"/>
              <a:t>2- </a:t>
            </a:r>
            <a:r>
              <a:rPr lang="ru-RU" b="1" dirty="0" smtClean="0"/>
              <a:t>=СаСО3 </a:t>
            </a:r>
            <a:endParaRPr lang="ru-RU" dirty="0"/>
          </a:p>
        </p:txBody>
      </p:sp>
      <p:pic>
        <p:nvPicPr>
          <p:cNvPr id="11266" name="Picture 2" descr="C:\Users\Яна\Desktop\Папка Артёма\Проект по химии 10 класс. Фото\IMG202204041817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814393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072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Образец 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(дистиллированная вода).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опыты показали, что она должна являться самой безопасной, так как не содержит примесей. Однако полное отсутствие таковых тоже очень вредно для организма человека, потому что с водой в организм должно поступать определённое количество солей для поддержания жизнеспособности.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бразцы 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бутилированная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вода)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(водопроводная вода) являются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наиболее подходящими для употребления в пищу, так как в них содержится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соли,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имеют допустимую кислотность и пагубных последствий от их использования не будет, но я бы рекомендовал склониться к образцу 2 (бутилированной воде), потому что она поставляется в бутылях, а не по трубам, как в случае с водопроводной, поэтому риск загрязнения как неорганическими, так и органическими примесями стремится к нулю.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Образец 4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(вода из скважины).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ней содержится избыток солей, она обладает повышенной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 для питья она непригодна. Её следует с осторожностью использовать в быту.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179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Autofit/>
          </a:bodyPr>
          <a:lstStyle/>
          <a:p>
            <a:pPr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в последнее время из-за нехватки питьевой воды, увеличения числа автомобилей на дорогах и развития промышленности встал вопрос о качестве употребляемой воды.</a:t>
            </a:r>
          </a:p>
          <a:p>
            <a:pPr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качество воды из разных источников.</a:t>
            </a:r>
          </a:p>
          <a:p>
            <a:pPr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fontAlgn="base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вода из четырёх источников: дистиллированная вода из аптеки,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бутилированная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вода из школьного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кулера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водопроводная вода, вода из скважины в с.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Мамонтово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: опытным путём изучить качество воды из разных источников, сделать вывод на основе полученных данных.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054485"/>
          </a:xfrm>
        </p:spPr>
        <p:txBody>
          <a:bodyPr>
            <a:normAutofit fontScale="85000" lnSpcReduction="20000"/>
          </a:bodyPr>
          <a:lstStyle/>
          <a:p>
            <a:pPr fontAlgn="base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1. Проанализировать качество воды каждого образца.</a:t>
            </a:r>
          </a:p>
          <a:p>
            <a:pPr algn="just"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2. Выявить загрязнения.</a:t>
            </a:r>
          </a:p>
          <a:p>
            <a:pPr algn="just"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3. Определить, существует ли угроза для жизни людей при использовании воды из того или  иного источника.</a:t>
            </a:r>
          </a:p>
          <a:p>
            <a:pPr algn="just" fontAlgn="base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4. Разработать необходимые рекомендации, которые смогут повлиять на выбор       используемой человеком воды.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научной литературой.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Метод физико-химического анализа.</a:t>
            </a:r>
          </a:p>
          <a:p>
            <a:pPr fontAlgn="base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Обработка собранного материала.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2570" y="446861"/>
            <a:ext cx="8072494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помочь местным жителям с выбором источника используемой воды, чтобы сохранить их физическое и моральное здоровье.</a:t>
            </a:r>
          </a:p>
          <a:p>
            <a:pPr algn="just"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Теоретическая значимость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накопление данных о возможных загрязнениях воды, которое может помочь с решением данной глобальной проблемы.</a:t>
            </a:r>
          </a:p>
          <a:p>
            <a:pPr algn="just"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я предполагаю, что жизнь человека, так или иначе, зависит от качества воды.</a:t>
            </a:r>
          </a:p>
          <a:p>
            <a:pPr algn="just" fontAlgn="base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данная работа поможет обратить внимание людей на проблемы, связанные с ухудшением качества воды.</a:t>
            </a:r>
          </a:p>
          <a:p>
            <a:pPr fontAlgn="base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fontAlgn="base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Органолептические исследования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Химический анализ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857224" y="615388"/>
            <a:ext cx="76438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Практические</a:t>
            </a:r>
            <a:r>
              <a:rPr kumimoji="0" lang="ru-RU" sz="4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исследования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ПРОЗРАЧНОСТЬ ВОДЫ</a:t>
            </a:r>
            <a:endParaRPr lang="ru-RU" dirty="0"/>
          </a:p>
        </p:txBody>
      </p:sp>
      <p:pic>
        <p:nvPicPr>
          <p:cNvPr id="4" name="Содержимое 3" descr="H:\IMG20220214161322.jpg"/>
          <p:cNvPicPr>
            <a:picLocks noGrp="1"/>
          </p:cNvPicPr>
          <p:nvPr>
            <p:ph idx="4294967295"/>
          </p:nvPr>
        </p:nvPicPr>
        <p:blipFill>
          <a:blip r:embed="rId2" cstate="print"/>
          <a:srcRect l="22951" t="26374" r="31148" b="10989"/>
          <a:stretch>
            <a:fillRect/>
          </a:stretch>
        </p:blipFill>
        <p:spPr bwMode="auto">
          <a:xfrm>
            <a:off x="2357422" y="1928802"/>
            <a:ext cx="4000500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9027"/>
            <a:ext cx="8229600" cy="1198557"/>
          </a:xfrm>
        </p:spPr>
        <p:txBody>
          <a:bodyPr/>
          <a:lstStyle/>
          <a:p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78647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Водородный показатель -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Яна\Desktop\Папка Артёма\Проект по химии 10 класс. Фото\IMG20220404175337.jpg"/>
          <p:cNvPicPr>
            <a:picLocks noChangeAspect="1" noChangeArrowheads="1"/>
          </p:cNvPicPr>
          <p:nvPr/>
        </p:nvPicPr>
        <p:blipFill>
          <a:blip r:embed="rId2" cstate="print"/>
          <a:srcRect l="2970" r="3960" b="29043"/>
          <a:stretch>
            <a:fillRect/>
          </a:stretch>
        </p:blipFill>
        <p:spPr bwMode="auto">
          <a:xfrm>
            <a:off x="214282" y="1446593"/>
            <a:ext cx="8572560" cy="49018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Водородный показатель -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 descr="C:\Users\Яна\Desktop\Папка Артёма\Проект по химии 10 класс. Фото\IMG20220404185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00109"/>
            <a:ext cx="3619523" cy="2714642"/>
          </a:xfrm>
          <a:prstGeom prst="rect">
            <a:avLst/>
          </a:prstGeom>
          <a:noFill/>
        </p:spPr>
      </p:pic>
      <p:pic>
        <p:nvPicPr>
          <p:cNvPr id="6" name="Picture 2" descr="C:\Users\Яна\Desktop\Папка Артёма\Проект по химии 10 класс. Фото\IMG20220404185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00107"/>
            <a:ext cx="3643337" cy="2732503"/>
          </a:xfrm>
          <a:prstGeom prst="rect">
            <a:avLst/>
          </a:prstGeom>
          <a:noFill/>
        </p:spPr>
      </p:pic>
      <p:pic>
        <p:nvPicPr>
          <p:cNvPr id="7" name="Picture 2" descr="C:\Users\Яна\Desktop\Папка Артёма\Проект по химии 10 класс. Фото\IMG20220404185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857628"/>
            <a:ext cx="3714776" cy="2786082"/>
          </a:xfrm>
          <a:prstGeom prst="rect">
            <a:avLst/>
          </a:prstGeom>
          <a:noFill/>
        </p:spPr>
      </p:pic>
      <p:pic>
        <p:nvPicPr>
          <p:cNvPr id="8" name="Picture 2" descr="C:\Users\Яна\Desktop\Папка Артёма\Проект по химии 10 класс. Фото\IMG20220404185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857628"/>
            <a:ext cx="3571900" cy="27789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596" y="1071546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114298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II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0034" y="4071942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III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14942" y="4000504"/>
            <a:ext cx="381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IV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500430" y="3286124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7.1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858148" y="321468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7.36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86116" y="607220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7.46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7929586" y="600076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7.48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445</Words>
  <Application>Microsoft Office PowerPoint</Application>
  <PresentationFormat>Экран (4:3)</PresentationFormat>
  <Paragraphs>58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«ФИЗИКО-ХИМИЧЕСКИЙ АНАЛИЗ КАЧЕСТВА ПИТЬЕВОЙ ВОДЫ В СЕЛЕ МАМОНТОВО» </vt:lpstr>
      <vt:lpstr>Введение</vt:lpstr>
      <vt:lpstr>Цель: опытным путём изучить качество воды из разных источников, сделать вывод на основе полученных данных. </vt:lpstr>
      <vt:lpstr>Методы исследования: </vt:lpstr>
      <vt:lpstr>Презентация PowerPoint</vt:lpstr>
      <vt:lpstr>1. Органолептические исследования 2. Химический анализ  </vt:lpstr>
      <vt:lpstr>ПРОЗРАЧНОСТЬ ВОДЫ</vt:lpstr>
      <vt:lpstr>Презентация PowerPoint</vt:lpstr>
      <vt:lpstr>Водородный показатель -  рН </vt:lpstr>
      <vt:lpstr>Наличие солей </vt:lpstr>
      <vt:lpstr>Наличие солей (результат)</vt:lpstr>
      <vt:lpstr>Определение наличия хлоридов: Ag+ + Cl- =AgCl </vt:lpstr>
      <vt:lpstr>Определение наличия сульфатов: Ва2+ + SO42- =BaSO4 </vt:lpstr>
      <vt:lpstr>Определение наличия солей железа(II),(III)</vt:lpstr>
      <vt:lpstr>Определение наличие железа(III)</vt:lpstr>
      <vt:lpstr>Определение солей угольной кислоты: Са2+ +СО32- =СаСО3 </vt:lpstr>
      <vt:lpstr>Определение солей кальция:  Са2+ +СО32- =СаСО3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«ФИЗИКО-ХИМИЧЕСКИЙ АНАЛИЗ КАЧЕСТВА ПИТЬЕВОЙ ВОДЫ ИЗ РАЗНЫХ ИСТОЧНИКОВ» </dc:title>
  <dc:creator>Яна</dc:creator>
  <cp:lastModifiedBy>SEV</cp:lastModifiedBy>
  <cp:revision>31</cp:revision>
  <dcterms:created xsi:type="dcterms:W3CDTF">2022-03-22T02:43:54Z</dcterms:created>
  <dcterms:modified xsi:type="dcterms:W3CDTF">2023-02-20T10:11:14Z</dcterms:modified>
</cp:coreProperties>
</file>